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 id="2147483650" r:id="rId2"/>
    <p:sldMasterId id="2147483897" r:id="rId3"/>
    <p:sldMasterId id="2147484112" r:id="rId4"/>
    <p:sldMasterId id="2147484125" r:id="rId5"/>
    <p:sldMasterId id="2147484288" r:id="rId6"/>
    <p:sldMasterId id="2147484298" r:id="rId7"/>
  </p:sldMasterIdLst>
  <p:notesMasterIdLst>
    <p:notesMasterId r:id="rId57"/>
  </p:notesMasterIdLst>
  <p:sldIdLst>
    <p:sldId id="322" r:id="rId8"/>
    <p:sldId id="269" r:id="rId9"/>
    <p:sldId id="270" r:id="rId10"/>
    <p:sldId id="352" r:id="rId11"/>
    <p:sldId id="272" r:id="rId12"/>
    <p:sldId id="353" r:id="rId13"/>
    <p:sldId id="274" r:id="rId14"/>
    <p:sldId id="275" r:id="rId15"/>
    <p:sldId id="267" r:id="rId16"/>
    <p:sldId id="276" r:id="rId17"/>
    <p:sldId id="277" r:id="rId18"/>
    <p:sldId id="278" r:id="rId19"/>
    <p:sldId id="279" r:id="rId20"/>
    <p:sldId id="280" r:id="rId21"/>
    <p:sldId id="281" r:id="rId22"/>
    <p:sldId id="283" r:id="rId23"/>
    <p:sldId id="282" r:id="rId24"/>
    <p:sldId id="325" r:id="rId25"/>
    <p:sldId id="326" r:id="rId26"/>
    <p:sldId id="354" r:id="rId27"/>
    <p:sldId id="355" r:id="rId28"/>
    <p:sldId id="356" r:id="rId29"/>
    <p:sldId id="286" r:id="rId30"/>
    <p:sldId id="287" r:id="rId31"/>
    <p:sldId id="330" r:id="rId32"/>
    <p:sldId id="331" r:id="rId33"/>
    <p:sldId id="332" r:id="rId34"/>
    <p:sldId id="333" r:id="rId35"/>
    <p:sldId id="334" r:id="rId36"/>
    <p:sldId id="357" r:id="rId37"/>
    <p:sldId id="358" r:id="rId38"/>
    <p:sldId id="359" r:id="rId39"/>
    <p:sldId id="360" r:id="rId40"/>
    <p:sldId id="361" r:id="rId41"/>
    <p:sldId id="362" r:id="rId42"/>
    <p:sldId id="289" r:id="rId43"/>
    <p:sldId id="335" r:id="rId44"/>
    <p:sldId id="336" r:id="rId45"/>
    <p:sldId id="337" r:id="rId46"/>
    <p:sldId id="338" r:id="rId47"/>
    <p:sldId id="339" r:id="rId48"/>
    <p:sldId id="340" r:id="rId49"/>
    <p:sldId id="341" r:id="rId50"/>
    <p:sldId id="342" r:id="rId51"/>
    <p:sldId id="363" r:id="rId52"/>
    <p:sldId id="364" r:id="rId53"/>
    <p:sldId id="306" r:id="rId54"/>
    <p:sldId id="307" r:id="rId55"/>
    <p:sldId id="350" r:id="rId56"/>
  </p:sldIdLst>
  <p:sldSz cx="9144000" cy="6858000" type="screen4x3"/>
  <p:notesSz cx="6858000" cy="9144000"/>
  <p:embeddedFontLst>
    <p:embeddedFont>
      <p:font typeface="Calibri" panose="020F0502020204030204" pitchFamily="34" charset="0"/>
      <p:regular r:id="rId58"/>
      <p:bold r:id="rId59"/>
      <p:italic r:id="rId60"/>
      <p:boldItalic r:id="rId61"/>
    </p:embeddedFont>
    <p:embeddedFont>
      <p:font typeface="Garamond" panose="02020404030301010803" pitchFamily="18" charset="0"/>
      <p:regular r:id="rId62"/>
      <p:bold r:id="rId63"/>
      <p:italic r:id="rId64"/>
    </p:embeddedFont>
    <p:embeddedFont>
      <p:font typeface="Tahoma" panose="020B0604030504040204" pitchFamily="34" charset="0"/>
      <p:regular r:id="rId65"/>
      <p:bold r:id="rId66"/>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006C"/>
    <a:srgbClr val="39683E"/>
    <a:srgbClr val="808080"/>
    <a:srgbClr val="717171"/>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62" d="100"/>
          <a:sy n="62" d="100"/>
        </p:scale>
        <p:origin x="117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Master" Target="slideMasters/slideMaster5.xml"/><Relationship Id="rId61" Type="http://schemas.openxmlformats.org/officeDocument/2006/relationships/font" Target="fonts/font4.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7.fntdata"/><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5.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7FB5BD-0C00-4921-B5EE-DEF0FEB1CD2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49255EA3-E5E6-47F8-BE77-AB87F825A4E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440322DC-849E-499B-A2E3-9A5728790292}" type="datetimeFigureOut">
              <a:rPr lang="en-US"/>
              <a:pPr>
                <a:defRPr/>
              </a:pPr>
              <a:t>2/11/2020</a:t>
            </a:fld>
            <a:endParaRPr lang="en-US"/>
          </a:p>
        </p:txBody>
      </p:sp>
      <p:sp>
        <p:nvSpPr>
          <p:cNvPr id="4" name="Slide Image Placeholder 3">
            <a:extLst>
              <a:ext uri="{FF2B5EF4-FFF2-40B4-BE49-F238E27FC236}">
                <a16:creationId xmlns:a16="http://schemas.microsoft.com/office/drawing/2014/main" id="{74FD8EDE-82C0-4008-8868-BA2E989806D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1A83CD2-AEC6-4054-A731-7103F35304C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4B4F6E5-27E8-42A0-A6ED-7DA578473D3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E3AED87A-4BB6-441A-9A95-082D9DD938D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F382449-D182-4FCE-AD82-25706ED6736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51F7C91-D46C-422E-B028-952524318F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801FA6-923D-4285-872A-6D9F2F7E55F7}" type="slidenum">
              <a:rPr lang="en-US" altLang="en-US" smtClean="0">
                <a:latin typeface="Arial" panose="020B0604020202020204" pitchFamily="34" charset="0"/>
              </a:rPr>
              <a:pPr>
                <a:spcBef>
                  <a:spcPct val="0"/>
                </a:spcBef>
              </a:pPr>
              <a:t>11</a:t>
            </a:fld>
            <a:endParaRPr lang="en-US" altLang="en-US">
              <a:latin typeface="Arial" panose="020B0604020202020204" pitchFamily="34" charset="0"/>
            </a:endParaRPr>
          </a:p>
        </p:txBody>
      </p:sp>
      <p:sp>
        <p:nvSpPr>
          <p:cNvPr id="66563" name="Rectangle 2">
            <a:extLst>
              <a:ext uri="{FF2B5EF4-FFF2-40B4-BE49-F238E27FC236}">
                <a16:creationId xmlns:a16="http://schemas.microsoft.com/office/drawing/2014/main" id="{3BA601D3-13B1-4418-B435-6626A24CAC1C}"/>
              </a:ext>
            </a:extLst>
          </p:cNvPr>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44604F54-884E-4D08-8368-A5B5A0A9E271}"/>
              </a:ext>
            </a:extLst>
          </p:cNvPr>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Strong</a:t>
            </a:r>
            <a:r>
              <a:rPr lang="en-US" altLang="en-US"/>
              <a:t>: </a:t>
            </a:r>
            <a:r>
              <a:rPr lang="en-US" altLang="en-US">
                <a:solidFill>
                  <a:srgbClr val="000080"/>
                </a:solidFill>
              </a:rPr>
              <a:t>Practitioners should follow a </a:t>
            </a:r>
            <a:r>
              <a:rPr lang="en-US" altLang="en-US" b="1">
                <a:solidFill>
                  <a:srgbClr val="000080"/>
                </a:solidFill>
              </a:rPr>
              <a:t>Strong </a:t>
            </a:r>
            <a:r>
              <a:rPr lang="en-US" altLang="en-US">
                <a:solidFill>
                  <a:srgbClr val="000080"/>
                </a:solidFill>
              </a:rPr>
              <a:t>recommendation unless a clear and compelling rationale for an alternative approach is present.</a:t>
            </a:r>
            <a:endParaRPr lang="en-US" altLang="en-US"/>
          </a:p>
          <a:p>
            <a:pPr eaLnBrk="1" hangingPunct="1">
              <a:spcBef>
                <a:spcPct val="0"/>
              </a:spcBef>
            </a:pPr>
            <a:r>
              <a:rPr lang="en-US" altLang="en-US" b="1">
                <a:solidFill>
                  <a:srgbClr val="000080"/>
                </a:solidFill>
              </a:rPr>
              <a:t>Insufficient Evidence</a:t>
            </a:r>
            <a:r>
              <a:rPr lang="en-US" altLang="en-US">
                <a:solidFill>
                  <a:srgbClr val="000080"/>
                </a:solidFill>
              </a:rPr>
              <a:t>: Practitioners should feel little constraint in deciding whether to follow a recommendation labeled</a:t>
            </a:r>
            <a:r>
              <a:rPr lang="en-US" altLang="en-US" b="1">
                <a:solidFill>
                  <a:srgbClr val="000080"/>
                </a:solidFill>
              </a:rPr>
              <a:t> </a:t>
            </a:r>
            <a:r>
              <a:rPr lang="en-US" altLang="en-US">
                <a:solidFill>
                  <a:srgbClr val="000080"/>
                </a:solidFill>
              </a:rPr>
              <a:t>as</a:t>
            </a:r>
            <a:r>
              <a:rPr lang="en-US" altLang="en-US" b="1">
                <a:solidFill>
                  <a:srgbClr val="000080"/>
                </a:solidFill>
              </a:rPr>
              <a:t> Insufficient Evidence </a:t>
            </a:r>
            <a:r>
              <a:rPr lang="en-US" altLang="en-US">
                <a:solidFill>
                  <a:srgbClr val="000080"/>
                </a:solidFill>
              </a:rPr>
              <a:t>and should exercise judgment and be alert to emerging publications that report evidence that clarifies the balance of benefit versus harm. Patient preference should have a substantial influencing role.</a:t>
            </a:r>
            <a:endParaRPr lang="en-US" altLang="en-US"/>
          </a:p>
          <a:p>
            <a:pPr eaLnBrk="1" hangingPunct="1">
              <a:spcBef>
                <a:spcPct val="0"/>
              </a:spcBef>
            </a:pPr>
            <a:endParaRPr lang="en-US" altLang="en-US"/>
          </a:p>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6A97DB7F-0F9B-4264-9F5E-477F7EBB0A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C7D790-AA48-46B4-BD70-5884B79932BB}" type="slidenum">
              <a:rPr lang="en-US" altLang="en-US" smtClean="0">
                <a:latin typeface="Arial" panose="020B0604020202020204" pitchFamily="34" charset="0"/>
              </a:rPr>
              <a:pPr>
                <a:spcBef>
                  <a:spcPct val="0"/>
                </a:spcBef>
              </a:pPr>
              <a:t>12</a:t>
            </a:fld>
            <a:endParaRPr lang="en-US" altLang="en-US">
              <a:latin typeface="Arial" panose="020B0604020202020204" pitchFamily="34" charset="0"/>
            </a:endParaRPr>
          </a:p>
        </p:txBody>
      </p:sp>
      <p:sp>
        <p:nvSpPr>
          <p:cNvPr id="68611" name="Rectangle 2">
            <a:extLst>
              <a:ext uri="{FF2B5EF4-FFF2-40B4-BE49-F238E27FC236}">
                <a16:creationId xmlns:a16="http://schemas.microsoft.com/office/drawing/2014/main" id="{3895FB70-3B19-4D34-B3CA-11D89A76DC30}"/>
              </a:ext>
            </a:extLst>
          </p:cNvPr>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2212AF75-A991-4F29-98C3-C47C06603E58}"/>
              </a:ext>
            </a:extLst>
          </p:cNvPr>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Strong</a:t>
            </a:r>
            <a:r>
              <a:rPr lang="en-US" altLang="en-US"/>
              <a:t>: </a:t>
            </a:r>
            <a:r>
              <a:rPr lang="en-US" altLang="en-US">
                <a:solidFill>
                  <a:srgbClr val="000080"/>
                </a:solidFill>
              </a:rPr>
              <a:t>Practitioners should follow a </a:t>
            </a:r>
            <a:r>
              <a:rPr lang="en-US" altLang="en-US" b="1">
                <a:solidFill>
                  <a:srgbClr val="000080"/>
                </a:solidFill>
              </a:rPr>
              <a:t>Strong </a:t>
            </a:r>
            <a:r>
              <a:rPr lang="en-US" altLang="en-US">
                <a:solidFill>
                  <a:srgbClr val="000080"/>
                </a:solidFill>
              </a:rPr>
              <a:t>recommendation unless a clear and compelling rationale for an alternative approach is present.</a:t>
            </a:r>
            <a:endParaRPr lang="en-US" altLang="en-US"/>
          </a:p>
          <a:p>
            <a:pPr eaLnBrk="1" hangingPunct="1">
              <a:spcBef>
                <a:spcPct val="0"/>
              </a:spcBef>
            </a:pPr>
            <a:r>
              <a:rPr lang="en-US" altLang="en-US" b="1">
                <a:solidFill>
                  <a:srgbClr val="000080"/>
                </a:solidFill>
              </a:rPr>
              <a:t>Insufficient Evidence</a:t>
            </a:r>
            <a:r>
              <a:rPr lang="en-US" altLang="en-US">
                <a:solidFill>
                  <a:srgbClr val="000080"/>
                </a:solidFill>
              </a:rPr>
              <a:t>: Practitioners should feel little constraint in deciding whether to follow a recommendation labeled</a:t>
            </a:r>
            <a:r>
              <a:rPr lang="en-US" altLang="en-US" b="1">
                <a:solidFill>
                  <a:srgbClr val="000080"/>
                </a:solidFill>
              </a:rPr>
              <a:t> </a:t>
            </a:r>
            <a:r>
              <a:rPr lang="en-US" altLang="en-US">
                <a:solidFill>
                  <a:srgbClr val="000080"/>
                </a:solidFill>
              </a:rPr>
              <a:t>as</a:t>
            </a:r>
            <a:r>
              <a:rPr lang="en-US" altLang="en-US" b="1">
                <a:solidFill>
                  <a:srgbClr val="000080"/>
                </a:solidFill>
              </a:rPr>
              <a:t> Insufficient Evidence </a:t>
            </a:r>
            <a:r>
              <a:rPr lang="en-US" altLang="en-US">
                <a:solidFill>
                  <a:srgbClr val="000080"/>
                </a:solidFill>
              </a:rPr>
              <a:t>and should exercise judgment and be alert to emerging publications that report evidence that clarifies the balance of benefit versus harm. Patient preference should have a substantial influencing role.</a:t>
            </a:r>
            <a:endParaRPr lang="en-US" altLang="en-US"/>
          </a:p>
          <a:p>
            <a:pPr eaLnBrk="1" hangingPunct="1">
              <a:spcBef>
                <a:spcPct val="0"/>
              </a:spcBef>
            </a:pPr>
            <a:endParaRPr lang="en-US" altLang="en-US"/>
          </a:p>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B7703EB5-1477-4D4A-BD46-667B700A18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ACDBADFD-3B74-4EBE-8FC0-DF3A842138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a:extLst>
              <a:ext uri="{FF2B5EF4-FFF2-40B4-BE49-F238E27FC236}">
                <a16:creationId xmlns:a16="http://schemas.microsoft.com/office/drawing/2014/main" id="{435783AD-44D0-4317-A26C-CC564B7F92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E26594-3BF5-4B3A-ACDC-F81488B59577}"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Master" Target="../slideMasters/slideMaster4.xml"/><Relationship Id="rId5" Type="http://schemas.openxmlformats.org/officeDocument/2006/relationships/image" Target="../media/image2.jpeg"/><Relationship Id="rId4" Type="http://schemas.openxmlformats.org/officeDocument/2006/relationships/image" Target="../media/image9.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358D0BE-4397-4319-8109-2A9EEA5C20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1525" y="1828800"/>
            <a:ext cx="58324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12E63B7A-85A6-4213-89A4-82880C77655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a:extLst>
              <a:ext uri="{FF2B5EF4-FFF2-40B4-BE49-F238E27FC236}">
                <a16:creationId xmlns:a16="http://schemas.microsoft.com/office/drawing/2014/main" id="{F5370ED2-9A3F-45D5-B39F-E58DCB09EAAC}"/>
              </a:ext>
            </a:extLst>
          </p:cNvPr>
          <p:cNvSpPr>
            <a:spLocks noChangeShapeType="1"/>
          </p:cNvSpPr>
          <p:nvPr userDrawn="1"/>
        </p:nvSpPr>
        <p:spPr bwMode="auto">
          <a:xfrm>
            <a:off x="304800" y="2209800"/>
            <a:ext cx="49530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0">
            <a:extLst>
              <a:ext uri="{FF2B5EF4-FFF2-40B4-BE49-F238E27FC236}">
                <a16:creationId xmlns:a16="http://schemas.microsoft.com/office/drawing/2014/main" id="{55EA915E-82D3-4426-A631-28388E6649E2}"/>
              </a:ext>
            </a:extLst>
          </p:cNvPr>
          <p:cNvSpPr>
            <a:spLocks noChangeShapeType="1"/>
          </p:cNvSpPr>
          <p:nvPr userDrawn="1"/>
        </p:nvSpPr>
        <p:spPr bwMode="auto">
          <a:xfrm>
            <a:off x="7239000" y="2209800"/>
            <a:ext cx="1600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2">
            <a:extLst>
              <a:ext uri="{FF2B5EF4-FFF2-40B4-BE49-F238E27FC236}">
                <a16:creationId xmlns:a16="http://schemas.microsoft.com/office/drawing/2014/main" id="{E7209038-23ED-42F2-B8F4-B727F2922AA8}"/>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CD848B4B-335A-40A3-BD0C-5FA40DEBC12D}"/>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315977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0">
    <p:spTree>
      <p:nvGrpSpPr>
        <p:cNvPr id="1" name=""/>
        <p:cNvGrpSpPr/>
        <p:nvPr/>
      </p:nvGrpSpPr>
      <p:grpSpPr>
        <a:xfrm>
          <a:off x="0" y="0"/>
          <a:ext cx="0" cy="0"/>
          <a:chOff x="0" y="0"/>
          <a:chExt cx="0" cy="0"/>
        </a:xfrm>
      </p:grpSpPr>
      <p:pic>
        <p:nvPicPr>
          <p:cNvPr id="4" name="Picture 8" descr="ppt_03">
            <a:extLst>
              <a:ext uri="{FF2B5EF4-FFF2-40B4-BE49-F238E27FC236}">
                <a16:creationId xmlns:a16="http://schemas.microsoft.com/office/drawing/2014/main" id="{9237FB24-5262-4ECB-A5D0-83198EFAF5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DAlogoPMS">
            <a:extLst>
              <a:ext uri="{FF2B5EF4-FFF2-40B4-BE49-F238E27FC236}">
                <a16:creationId xmlns:a16="http://schemas.microsoft.com/office/drawing/2014/main" id="{E44D91AF-27F6-42C1-8196-50CBE8EA306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09800"/>
            <a:ext cx="5486400" cy="2819400"/>
          </a:xfrm>
          <a:prstGeom prst="rect">
            <a:avLst/>
          </a:prstGeom>
        </p:spPr>
        <p:txBody>
          <a:bodyPr/>
          <a:lstStyle>
            <a:lvl1pPr>
              <a:defRPr>
                <a:solidFill>
                  <a:schemeClr val="bg1"/>
                </a:solidFill>
              </a:defRPr>
            </a:lvl1pPr>
          </a:lstStyle>
          <a:p>
            <a:pPr lvl="0"/>
            <a:r>
              <a:rPr lang="en-US"/>
              <a:t>Click to edit Master text styles</a:t>
            </a:r>
          </a:p>
        </p:txBody>
      </p:sp>
      <p:sp>
        <p:nvSpPr>
          <p:cNvPr id="11" name="Text Placeholder 10"/>
          <p:cNvSpPr>
            <a:spLocks noGrp="1"/>
          </p:cNvSpPr>
          <p:nvPr>
            <p:ph type="body" sz="quarter" idx="12"/>
          </p:nvPr>
        </p:nvSpPr>
        <p:spPr>
          <a:xfrm>
            <a:off x="228600" y="1447800"/>
            <a:ext cx="8382000" cy="685800"/>
          </a:xfrm>
          <a:prstGeom prst="rect">
            <a:avLst/>
          </a:prstGeom>
        </p:spPr>
        <p:txBody>
          <a:bodyPr/>
          <a:lstStyle>
            <a:lvl1pPr>
              <a:defRPr sz="4400">
                <a:solidFill>
                  <a:srgbClr val="39683E"/>
                </a:solidFill>
              </a:defRPr>
            </a:lvl1pPr>
          </a:lstStyle>
          <a:p>
            <a:pPr lvl="0"/>
            <a:r>
              <a:rPr lang="en-US"/>
              <a:t>Click to edit Master text styles</a:t>
            </a:r>
          </a:p>
        </p:txBody>
      </p:sp>
      <p:sp>
        <p:nvSpPr>
          <p:cNvPr id="6" name="Date Placeholder 2">
            <a:extLst>
              <a:ext uri="{FF2B5EF4-FFF2-40B4-BE49-F238E27FC236}">
                <a16:creationId xmlns:a16="http://schemas.microsoft.com/office/drawing/2014/main" id="{BE66EE21-DA26-44F6-96D5-E51D9138BAA7}"/>
              </a:ext>
            </a:extLst>
          </p:cNvPr>
          <p:cNvSpPr>
            <a:spLocks noGrp="1"/>
          </p:cNvSpPr>
          <p:nvPr>
            <p:ph type="dt" sz="half" idx="13"/>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375778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pic>
        <p:nvPicPr>
          <p:cNvPr id="4" name="Picture 6" descr="ADAlogoPMS">
            <a:extLst>
              <a:ext uri="{FF2B5EF4-FFF2-40B4-BE49-F238E27FC236}">
                <a16:creationId xmlns:a16="http://schemas.microsoft.com/office/drawing/2014/main" id="{BC2F5765-28AF-4ACB-BE7C-180E0B8AC1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86000"/>
            <a:ext cx="8686800" cy="762000"/>
          </a:xfrm>
          <a:prstGeom prst="rect">
            <a:avLst/>
          </a:prstGeom>
        </p:spPr>
        <p:txBody>
          <a:bodyPr/>
          <a:lstStyle>
            <a:lvl1pPr>
              <a:defRPr sz="4400"/>
            </a:lvl1pPr>
          </a:lstStyle>
          <a:p>
            <a:pPr lvl="0"/>
            <a:r>
              <a:rPr lang="en-US"/>
              <a:t>Click to edit Master text styles</a:t>
            </a:r>
          </a:p>
        </p:txBody>
      </p:sp>
      <p:sp>
        <p:nvSpPr>
          <p:cNvPr id="11" name="Text Placeholder 10"/>
          <p:cNvSpPr>
            <a:spLocks noGrp="1"/>
          </p:cNvSpPr>
          <p:nvPr>
            <p:ph type="body" sz="quarter" idx="12"/>
          </p:nvPr>
        </p:nvSpPr>
        <p:spPr>
          <a:xfrm>
            <a:off x="228600" y="3048000"/>
            <a:ext cx="8686800" cy="762000"/>
          </a:xfrm>
          <a:prstGeom prst="rect">
            <a:avLst/>
          </a:prstGeom>
        </p:spPr>
        <p:txBody>
          <a:bodyPr/>
          <a:lstStyle>
            <a:lvl1pPr>
              <a:defRPr sz="4000">
                <a:solidFill>
                  <a:srgbClr val="717171"/>
                </a:solidFill>
              </a:defRPr>
            </a:lvl1pPr>
          </a:lstStyle>
          <a:p>
            <a:pPr lvl="0"/>
            <a:r>
              <a:rPr lang="en-US"/>
              <a:t>Click to edit Master text styles</a:t>
            </a:r>
          </a:p>
        </p:txBody>
      </p:sp>
      <p:sp>
        <p:nvSpPr>
          <p:cNvPr id="5" name="Date Placeholder 2">
            <a:extLst>
              <a:ext uri="{FF2B5EF4-FFF2-40B4-BE49-F238E27FC236}">
                <a16:creationId xmlns:a16="http://schemas.microsoft.com/office/drawing/2014/main" id="{A78C555C-C2EB-47FB-93F6-750E1927EEFC}"/>
              </a:ext>
            </a:extLst>
          </p:cNvPr>
          <p:cNvSpPr>
            <a:spLocks noGrp="1"/>
          </p:cNvSpPr>
          <p:nvPr>
            <p:ph type="dt" sz="half" idx="13"/>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76633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a:prstGeom prst="rect">
            <a:avLst/>
          </a:prstGeo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a:prstGeom prst="rect">
            <a:avLst/>
          </a:prstGeom>
        </p:spPr>
        <p:txBody>
          <a:bodyPr/>
          <a:lstStyle>
            <a:lvl1pPr algn="ctr">
              <a:defRPr>
                <a:solidFill>
                  <a:srgbClr val="717171"/>
                </a:solidFill>
              </a:defRPr>
            </a:lvl1pPr>
          </a:lstStyle>
          <a:p>
            <a:pPr lvl="0"/>
            <a:r>
              <a:rPr lang="en-US" dirty="0"/>
              <a:t>Click to edit Master text styles</a:t>
            </a:r>
          </a:p>
        </p:txBody>
      </p:sp>
      <p:sp>
        <p:nvSpPr>
          <p:cNvPr id="4" name="Date Placeholder 21">
            <a:extLst>
              <a:ext uri="{FF2B5EF4-FFF2-40B4-BE49-F238E27FC236}">
                <a16:creationId xmlns:a16="http://schemas.microsoft.com/office/drawing/2014/main" id="{71E3AFAB-B699-455D-A171-F9004FAF83D0}"/>
              </a:ext>
            </a:extLst>
          </p:cNvPr>
          <p:cNvSpPr>
            <a:spLocks noGrp="1"/>
          </p:cNvSpPr>
          <p:nvPr>
            <p:ph type="dt" sz="half" idx="14"/>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A75FDA94-E937-4DB6-A436-626002F2C579}"/>
              </a:ext>
            </a:extLst>
          </p:cNvPr>
          <p:cNvSpPr>
            <a:spLocks noGrp="1"/>
          </p:cNvSpPr>
          <p:nvPr>
            <p:ph type="sldNum" sz="quarter" idx="15"/>
          </p:nvPr>
        </p:nvSpPr>
        <p:spPr>
          <a:xfrm>
            <a:off x="6781800" y="6477000"/>
            <a:ext cx="21336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AE721CD-0F64-4923-95C5-1040EC076D6B}" type="slidenum">
              <a:rPr lang="en-US" altLang="en-US"/>
              <a:pPr>
                <a:defRPr/>
              </a:pPr>
              <a:t>‹#›</a:t>
            </a:fld>
            <a:endParaRPr lang="en-US" altLang="en-US"/>
          </a:p>
        </p:txBody>
      </p:sp>
    </p:spTree>
    <p:extLst>
      <p:ext uri="{BB962C8B-B14F-4D97-AF65-F5344CB8AC3E}">
        <p14:creationId xmlns:p14="http://schemas.microsoft.com/office/powerpoint/2010/main" val="866042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28600" y="990600"/>
            <a:ext cx="86868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1">
            <a:extLst>
              <a:ext uri="{FF2B5EF4-FFF2-40B4-BE49-F238E27FC236}">
                <a16:creationId xmlns:a16="http://schemas.microsoft.com/office/drawing/2014/main" id="{9706984B-3AD5-41C6-9983-B404C0EAD2AD}"/>
              </a:ext>
            </a:extLst>
          </p:cNvPr>
          <p:cNvSpPr>
            <a:spLocks noGrp="1"/>
          </p:cNvSpPr>
          <p:nvPr>
            <p:ph type="dt" sz="half" idx="13"/>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D0DA797A-C6D1-4F4A-99AF-880EA417155C}"/>
              </a:ext>
            </a:extLst>
          </p:cNvPr>
          <p:cNvSpPr>
            <a:spLocks noGrp="1"/>
          </p:cNvSpPr>
          <p:nvPr>
            <p:ph type="sldNum" sz="quarter" idx="14"/>
          </p:nvPr>
        </p:nvSpPr>
        <p:spPr/>
        <p:txBody>
          <a:bodyPr/>
          <a:lstStyle>
            <a:lvl1pPr>
              <a:defRPr/>
            </a:lvl1pPr>
          </a:lstStyle>
          <a:p>
            <a:pPr>
              <a:defRPr/>
            </a:pPr>
            <a:fld id="{5EACDCD4-4CC3-46B7-BFDC-408B4B7C581E}" type="slidenum">
              <a:rPr lang="en-US" altLang="en-US"/>
              <a:pPr>
                <a:defRPr/>
              </a:pPr>
              <a:t>‹#›</a:t>
            </a:fld>
            <a:endParaRPr lang="en-US" altLang="en-US"/>
          </a:p>
        </p:txBody>
      </p:sp>
    </p:spTree>
    <p:extLst>
      <p:ext uri="{BB962C8B-B14F-4D97-AF65-F5344CB8AC3E}">
        <p14:creationId xmlns:p14="http://schemas.microsoft.com/office/powerpoint/2010/main" val="541433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717171"/>
                </a:solidFill>
              </a:defRPr>
            </a:lvl1pPr>
          </a:lstStyle>
          <a:p>
            <a:pPr lvl="0"/>
            <a:r>
              <a:rPr lang="en-US" dirty="0"/>
              <a:t>Click to edit Master text styles</a:t>
            </a:r>
          </a:p>
        </p:txBody>
      </p:sp>
      <p:sp>
        <p:nvSpPr>
          <p:cNvPr id="4" name="Date Placeholder 21">
            <a:extLst>
              <a:ext uri="{FF2B5EF4-FFF2-40B4-BE49-F238E27FC236}">
                <a16:creationId xmlns:a16="http://schemas.microsoft.com/office/drawing/2014/main" id="{8398C93C-11D3-4733-9B93-1EF003F61F66}"/>
              </a:ext>
            </a:extLst>
          </p:cNvPr>
          <p:cNvSpPr>
            <a:spLocks noGrp="1"/>
          </p:cNvSpPr>
          <p:nvPr>
            <p:ph type="dt" sz="half" idx="14"/>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6D113469-DA1E-4EAB-9199-740343A23BA0}"/>
              </a:ext>
            </a:extLst>
          </p:cNvPr>
          <p:cNvSpPr>
            <a:spLocks noGrp="1"/>
          </p:cNvSpPr>
          <p:nvPr>
            <p:ph type="sldNum" sz="quarter" idx="15"/>
          </p:nvPr>
        </p:nvSpPr>
        <p:spPr/>
        <p:txBody>
          <a:bodyPr/>
          <a:lstStyle>
            <a:lvl1pPr>
              <a:defRPr/>
            </a:lvl1pPr>
          </a:lstStyle>
          <a:p>
            <a:pPr>
              <a:defRPr/>
            </a:pPr>
            <a:fld id="{B72C68D7-8C02-4B22-8483-4C9A21C414EF}" type="slidenum">
              <a:rPr lang="en-US" altLang="en-US"/>
              <a:pPr>
                <a:defRPr/>
              </a:pPr>
              <a:t>‹#›</a:t>
            </a:fld>
            <a:endParaRPr lang="en-US" altLang="en-US"/>
          </a:p>
        </p:txBody>
      </p:sp>
    </p:spTree>
    <p:extLst>
      <p:ext uri="{BB962C8B-B14F-4D97-AF65-F5344CB8AC3E}">
        <p14:creationId xmlns:p14="http://schemas.microsoft.com/office/powerpoint/2010/main" val="2438502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a:extLst>
              <a:ext uri="{FF2B5EF4-FFF2-40B4-BE49-F238E27FC236}">
                <a16:creationId xmlns:a16="http://schemas.microsoft.com/office/drawing/2014/main" id="{3A5EC227-9143-4E36-B775-73DC26F892E1}"/>
              </a:ext>
            </a:extLst>
          </p:cNvPr>
          <p:cNvSpPr>
            <a:spLocks noGrp="1"/>
          </p:cNvSpPr>
          <p:nvPr>
            <p:ph type="dt" sz="half" idx="10"/>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335FEC29-5434-4D07-A2BA-71FC50A04CFF}"/>
              </a:ext>
            </a:extLst>
          </p:cNvPr>
          <p:cNvSpPr>
            <a:spLocks noGrp="1"/>
          </p:cNvSpPr>
          <p:nvPr>
            <p:ph type="sldNum" sz="quarter" idx="11"/>
          </p:nvPr>
        </p:nvSpPr>
        <p:spPr/>
        <p:txBody>
          <a:bodyPr/>
          <a:lstStyle>
            <a:lvl1pPr>
              <a:defRPr/>
            </a:lvl1pPr>
          </a:lstStyle>
          <a:p>
            <a:pPr>
              <a:defRPr/>
            </a:pPr>
            <a:fld id="{32F30500-7008-4473-B7D1-2FA1AC6D4AAC}" type="slidenum">
              <a:rPr lang="en-US" altLang="en-US"/>
              <a:pPr>
                <a:defRPr/>
              </a:pPr>
              <a:t>‹#›</a:t>
            </a:fld>
            <a:endParaRPr lang="en-US" altLang="en-US"/>
          </a:p>
        </p:txBody>
      </p:sp>
    </p:spTree>
    <p:extLst>
      <p:ext uri="{BB962C8B-B14F-4D97-AF65-F5344CB8AC3E}">
        <p14:creationId xmlns:p14="http://schemas.microsoft.com/office/powerpoint/2010/main" val="3617428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1">
            <a:extLst>
              <a:ext uri="{FF2B5EF4-FFF2-40B4-BE49-F238E27FC236}">
                <a16:creationId xmlns:a16="http://schemas.microsoft.com/office/drawing/2014/main" id="{AF44EC4E-27D0-41CB-9B61-197A0BFABA38}"/>
              </a:ext>
            </a:extLst>
          </p:cNvPr>
          <p:cNvSpPr>
            <a:spLocks noGrp="1"/>
          </p:cNvSpPr>
          <p:nvPr>
            <p:ph type="dt" sz="half" idx="10"/>
          </p:nvPr>
        </p:nvSpPr>
        <p:spPr/>
        <p:txBody>
          <a:bodyPr/>
          <a:lstStyle>
            <a:lvl1pPr>
              <a:defRPr/>
            </a:lvl1pPr>
          </a:lstStyle>
          <a:p>
            <a:pPr>
              <a:defRPr/>
            </a:pPr>
            <a:r>
              <a:rPr lang="en-US"/>
              <a:t>Date</a:t>
            </a:r>
          </a:p>
        </p:txBody>
      </p:sp>
      <p:sp>
        <p:nvSpPr>
          <p:cNvPr id="3" name="Slide Number Placeholder 23">
            <a:extLst>
              <a:ext uri="{FF2B5EF4-FFF2-40B4-BE49-F238E27FC236}">
                <a16:creationId xmlns:a16="http://schemas.microsoft.com/office/drawing/2014/main" id="{AA5327A7-3DC0-42BB-9197-CB99B0BFB94A}"/>
              </a:ext>
            </a:extLst>
          </p:cNvPr>
          <p:cNvSpPr>
            <a:spLocks noGrp="1"/>
          </p:cNvSpPr>
          <p:nvPr>
            <p:ph type="sldNum" sz="quarter" idx="11"/>
          </p:nvPr>
        </p:nvSpPr>
        <p:spPr/>
        <p:txBody>
          <a:bodyPr/>
          <a:lstStyle>
            <a:lvl1pPr>
              <a:defRPr/>
            </a:lvl1pPr>
          </a:lstStyle>
          <a:p>
            <a:pPr>
              <a:defRPr/>
            </a:pPr>
            <a:fld id="{636515A4-7758-4325-95A3-674228F80BD8}" type="slidenum">
              <a:rPr lang="en-US" altLang="en-US"/>
              <a:pPr>
                <a:defRPr/>
              </a:pPr>
              <a:t>‹#›</a:t>
            </a:fld>
            <a:endParaRPr lang="en-US" altLang="en-US"/>
          </a:p>
        </p:txBody>
      </p:sp>
    </p:spTree>
    <p:extLst>
      <p:ext uri="{BB962C8B-B14F-4D97-AF65-F5344CB8AC3E}">
        <p14:creationId xmlns:p14="http://schemas.microsoft.com/office/powerpoint/2010/main" val="4247747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endParaRPr lang="en-US" dirty="0"/>
          </a:p>
        </p:txBody>
      </p:sp>
      <p:sp>
        <p:nvSpPr>
          <p:cNvPr id="4" name="Date Placeholder 21">
            <a:extLst>
              <a:ext uri="{FF2B5EF4-FFF2-40B4-BE49-F238E27FC236}">
                <a16:creationId xmlns:a16="http://schemas.microsoft.com/office/drawing/2014/main" id="{79A77877-51F5-45FD-83E3-94351B56C234}"/>
              </a:ext>
            </a:extLst>
          </p:cNvPr>
          <p:cNvSpPr>
            <a:spLocks noGrp="1"/>
          </p:cNvSpPr>
          <p:nvPr>
            <p:ph type="dt" sz="half" idx="13"/>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26C9F324-BEB8-4C15-92EA-2F3B9B9EBA1A}"/>
              </a:ext>
            </a:extLst>
          </p:cNvPr>
          <p:cNvSpPr>
            <a:spLocks noGrp="1"/>
          </p:cNvSpPr>
          <p:nvPr>
            <p:ph type="sldNum" sz="quarter" idx="14"/>
          </p:nvPr>
        </p:nvSpPr>
        <p:spPr/>
        <p:txBody>
          <a:bodyPr/>
          <a:lstStyle>
            <a:lvl1pPr>
              <a:defRPr/>
            </a:lvl1pPr>
          </a:lstStyle>
          <a:p>
            <a:pPr>
              <a:defRPr/>
            </a:pPr>
            <a:fld id="{EC2DB290-111C-4634-B622-FD3004133E1D}" type="slidenum">
              <a:rPr lang="en-US" altLang="en-US"/>
              <a:pPr>
                <a:defRPr/>
              </a:pPr>
              <a:t>‹#›</a:t>
            </a:fld>
            <a:endParaRPr lang="en-US" altLang="en-US"/>
          </a:p>
        </p:txBody>
      </p:sp>
    </p:spTree>
    <p:extLst>
      <p:ext uri="{BB962C8B-B14F-4D97-AF65-F5344CB8AC3E}">
        <p14:creationId xmlns:p14="http://schemas.microsoft.com/office/powerpoint/2010/main" val="688762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228600" y="990600"/>
            <a:ext cx="4953000" cy="5334000"/>
          </a:xfrm>
        </p:spPr>
        <p:txBody>
          <a:bodyPr/>
          <a:lstStyle/>
          <a:p>
            <a:pPr lvl="0"/>
            <a:endParaRPr lang="en-US" noProof="0"/>
          </a:p>
        </p:txBody>
      </p:sp>
      <p:sp>
        <p:nvSpPr>
          <p:cNvPr id="8" name="Text Placeholder 7"/>
          <p:cNvSpPr>
            <a:spLocks noGrp="1"/>
          </p:cNvSpPr>
          <p:nvPr>
            <p:ph type="body" sz="quarter" idx="13"/>
          </p:nvPr>
        </p:nvSpPr>
        <p:spPr>
          <a:xfrm>
            <a:off x="5486400" y="1905000"/>
            <a:ext cx="3352800" cy="990600"/>
          </a:xfrm>
        </p:spPr>
        <p:txBody>
          <a:bodyPr/>
          <a:lstStyle>
            <a:lvl1pPr marL="0" indent="0" algn="ctr">
              <a:defRPr sz="2800">
                <a:solidFill>
                  <a:srgbClr val="39683E"/>
                </a:solidFill>
              </a:defRPr>
            </a:lvl1pPr>
            <a:lvl2pPr>
              <a:defRPr sz="1800"/>
            </a:lvl2pPr>
          </a:lstStyle>
          <a:p>
            <a:pPr lvl="0"/>
            <a:r>
              <a:rPr lang="en-US" dirty="0"/>
              <a:t>Click to edit Master text styles</a:t>
            </a:r>
          </a:p>
        </p:txBody>
      </p:sp>
      <p:sp>
        <p:nvSpPr>
          <p:cNvPr id="10" name="Text Placeholder 9"/>
          <p:cNvSpPr>
            <a:spLocks noGrp="1"/>
          </p:cNvSpPr>
          <p:nvPr>
            <p:ph type="body" sz="quarter" idx="14"/>
          </p:nvPr>
        </p:nvSpPr>
        <p:spPr>
          <a:xfrm>
            <a:off x="5486400" y="2895600"/>
            <a:ext cx="3352800" cy="2362200"/>
          </a:xfrm>
        </p:spPr>
        <p:txBody>
          <a:bodyPr/>
          <a:lstStyle>
            <a:lvl1pPr marL="342900" indent="-342900">
              <a:buFont typeface="Tahoma" pitchFamily="34" charset="0"/>
              <a:buChar char="–"/>
              <a:defRPr sz="2000">
                <a:solidFill>
                  <a:srgbClr val="717171"/>
                </a:solidFill>
              </a:defRPr>
            </a:lvl1pPr>
          </a:lstStyle>
          <a:p>
            <a:pPr lvl="0"/>
            <a:r>
              <a:rPr lang="en-US" dirty="0"/>
              <a:t>Click to edit Master text styles</a:t>
            </a:r>
          </a:p>
        </p:txBody>
      </p:sp>
      <p:sp>
        <p:nvSpPr>
          <p:cNvPr id="7" name="Date Placeholder 21">
            <a:extLst>
              <a:ext uri="{FF2B5EF4-FFF2-40B4-BE49-F238E27FC236}">
                <a16:creationId xmlns:a16="http://schemas.microsoft.com/office/drawing/2014/main" id="{8950BE8F-19A3-49F5-AB43-3B7C6C9487F5}"/>
              </a:ext>
            </a:extLst>
          </p:cNvPr>
          <p:cNvSpPr>
            <a:spLocks noGrp="1"/>
          </p:cNvSpPr>
          <p:nvPr>
            <p:ph type="dt" sz="half" idx="15"/>
          </p:nvPr>
        </p:nvSpPr>
        <p:spPr/>
        <p:txBody>
          <a:bodyPr/>
          <a:lstStyle>
            <a:lvl1pPr>
              <a:defRPr/>
            </a:lvl1pPr>
          </a:lstStyle>
          <a:p>
            <a:pPr>
              <a:defRPr/>
            </a:pPr>
            <a:r>
              <a:rPr lang="en-US"/>
              <a:t>Date</a:t>
            </a:r>
          </a:p>
        </p:txBody>
      </p:sp>
      <p:sp>
        <p:nvSpPr>
          <p:cNvPr id="9" name="Slide Number Placeholder 23">
            <a:extLst>
              <a:ext uri="{FF2B5EF4-FFF2-40B4-BE49-F238E27FC236}">
                <a16:creationId xmlns:a16="http://schemas.microsoft.com/office/drawing/2014/main" id="{05AF3A73-F65B-465A-9383-23B1B6FA7993}"/>
              </a:ext>
            </a:extLst>
          </p:cNvPr>
          <p:cNvSpPr>
            <a:spLocks noGrp="1"/>
          </p:cNvSpPr>
          <p:nvPr>
            <p:ph type="sldNum" sz="quarter" idx="16"/>
          </p:nvPr>
        </p:nvSpPr>
        <p:spPr/>
        <p:txBody>
          <a:bodyPr/>
          <a:lstStyle>
            <a:lvl1pPr>
              <a:defRPr/>
            </a:lvl1pPr>
          </a:lstStyle>
          <a:p>
            <a:pPr>
              <a:defRPr/>
            </a:pPr>
            <a:fld id="{4F005BAD-8FC4-49D7-BC1C-945D748B5B09}" type="slidenum">
              <a:rPr lang="en-US" altLang="en-US"/>
              <a:pPr>
                <a:defRPr/>
              </a:pPr>
              <a:t>‹#›</a:t>
            </a:fld>
            <a:endParaRPr lang="en-US" altLang="en-US"/>
          </a:p>
        </p:txBody>
      </p:sp>
    </p:spTree>
    <p:extLst>
      <p:ext uri="{BB962C8B-B14F-4D97-AF65-F5344CB8AC3E}">
        <p14:creationId xmlns:p14="http://schemas.microsoft.com/office/powerpoint/2010/main" val="824939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33400" y="2286000"/>
            <a:ext cx="3810000" cy="3505200"/>
          </a:xfrm>
        </p:spPr>
        <p:txBody>
          <a:bodyPr/>
          <a:lstStyle/>
          <a:p>
            <a:pPr lvl="0"/>
            <a:endParaRPr lang="en-US" noProof="0" dirty="0"/>
          </a:p>
        </p:txBody>
      </p:sp>
      <p:sp>
        <p:nvSpPr>
          <p:cNvPr id="7" name="Picture Placeholder 5"/>
          <p:cNvSpPr>
            <a:spLocks noGrp="1"/>
          </p:cNvSpPr>
          <p:nvPr>
            <p:ph type="pic" sz="quarter" idx="13"/>
          </p:nvPr>
        </p:nvSpPr>
        <p:spPr>
          <a:xfrm>
            <a:off x="4800600" y="2286000"/>
            <a:ext cx="3810000" cy="3505200"/>
          </a:xfrm>
        </p:spPr>
        <p:txBody>
          <a:bodyPr/>
          <a:lstStyle/>
          <a:p>
            <a:pPr lvl="0"/>
            <a:endParaRPr lang="en-US" noProof="0"/>
          </a:p>
        </p:txBody>
      </p:sp>
      <p:sp>
        <p:nvSpPr>
          <p:cNvPr id="9" name="Text Placeholder 8"/>
          <p:cNvSpPr>
            <a:spLocks noGrp="1"/>
          </p:cNvSpPr>
          <p:nvPr>
            <p:ph type="body" sz="quarter" idx="14"/>
          </p:nvPr>
        </p:nvSpPr>
        <p:spPr>
          <a:xfrm>
            <a:off x="762000" y="1600200"/>
            <a:ext cx="3352800" cy="457200"/>
          </a:xfrm>
        </p:spPr>
        <p:txBody>
          <a:bodyPr/>
          <a:lstStyle>
            <a:lvl1pPr algn="ctr">
              <a:defRPr sz="2800">
                <a:solidFill>
                  <a:srgbClr val="717171"/>
                </a:solidFill>
              </a:defRPr>
            </a:lvl1pPr>
          </a:lstStyle>
          <a:p>
            <a:pPr lvl="0"/>
            <a:r>
              <a:rPr lang="en-US" dirty="0"/>
              <a:t>Click to edit</a:t>
            </a:r>
          </a:p>
        </p:txBody>
      </p:sp>
      <p:sp>
        <p:nvSpPr>
          <p:cNvPr id="10" name="Text Placeholder 8"/>
          <p:cNvSpPr>
            <a:spLocks noGrp="1"/>
          </p:cNvSpPr>
          <p:nvPr>
            <p:ph type="body" sz="quarter" idx="15"/>
          </p:nvPr>
        </p:nvSpPr>
        <p:spPr>
          <a:xfrm>
            <a:off x="5029200" y="1600200"/>
            <a:ext cx="3352800" cy="457200"/>
          </a:xfrm>
        </p:spPr>
        <p:txBody>
          <a:bodyPr/>
          <a:lstStyle>
            <a:lvl1pPr algn="ctr">
              <a:defRPr sz="2800">
                <a:solidFill>
                  <a:srgbClr val="717171"/>
                </a:solidFill>
              </a:defRPr>
            </a:lvl1pPr>
          </a:lstStyle>
          <a:p>
            <a:pPr lvl="0"/>
            <a:r>
              <a:rPr lang="en-US" dirty="0"/>
              <a:t>Click to edit</a:t>
            </a:r>
          </a:p>
        </p:txBody>
      </p:sp>
      <p:sp>
        <p:nvSpPr>
          <p:cNvPr id="8" name="Date Placeholder 21">
            <a:extLst>
              <a:ext uri="{FF2B5EF4-FFF2-40B4-BE49-F238E27FC236}">
                <a16:creationId xmlns:a16="http://schemas.microsoft.com/office/drawing/2014/main" id="{B08CFA6E-DAB2-4691-87A4-A6A0C19E0BB0}"/>
              </a:ext>
            </a:extLst>
          </p:cNvPr>
          <p:cNvSpPr>
            <a:spLocks noGrp="1"/>
          </p:cNvSpPr>
          <p:nvPr>
            <p:ph type="dt" sz="half" idx="16"/>
          </p:nvPr>
        </p:nvSpPr>
        <p:spPr/>
        <p:txBody>
          <a:bodyPr/>
          <a:lstStyle>
            <a:lvl1pPr>
              <a:defRPr/>
            </a:lvl1pPr>
          </a:lstStyle>
          <a:p>
            <a:pPr>
              <a:defRPr/>
            </a:pPr>
            <a:r>
              <a:rPr lang="en-US"/>
              <a:t>Date</a:t>
            </a:r>
          </a:p>
        </p:txBody>
      </p:sp>
      <p:sp>
        <p:nvSpPr>
          <p:cNvPr id="11" name="Slide Number Placeholder 23">
            <a:extLst>
              <a:ext uri="{FF2B5EF4-FFF2-40B4-BE49-F238E27FC236}">
                <a16:creationId xmlns:a16="http://schemas.microsoft.com/office/drawing/2014/main" id="{234EA20E-89B1-40C6-B690-CE5EBCD861BF}"/>
              </a:ext>
            </a:extLst>
          </p:cNvPr>
          <p:cNvSpPr>
            <a:spLocks noGrp="1"/>
          </p:cNvSpPr>
          <p:nvPr>
            <p:ph type="sldNum" sz="quarter" idx="17"/>
          </p:nvPr>
        </p:nvSpPr>
        <p:spPr/>
        <p:txBody>
          <a:bodyPr/>
          <a:lstStyle>
            <a:lvl1pPr>
              <a:defRPr/>
            </a:lvl1pPr>
          </a:lstStyle>
          <a:p>
            <a:pPr>
              <a:defRPr/>
            </a:pPr>
            <a:fld id="{67A25F8A-7AAC-43D5-AFE8-B5F0AB48C31A}" type="slidenum">
              <a:rPr lang="en-US" altLang="en-US"/>
              <a:pPr>
                <a:defRPr/>
              </a:pPr>
              <a:t>‹#›</a:t>
            </a:fld>
            <a:endParaRPr lang="en-US" altLang="en-US"/>
          </a:p>
        </p:txBody>
      </p:sp>
    </p:spTree>
    <p:extLst>
      <p:ext uri="{BB962C8B-B14F-4D97-AF65-F5344CB8AC3E}">
        <p14:creationId xmlns:p14="http://schemas.microsoft.com/office/powerpoint/2010/main" val="199147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1FE81E4-14BF-4472-839C-E2DF6735CC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5800" y="762000"/>
            <a:ext cx="45720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C1195C58-FA20-4D2F-A1AA-D1DDFC12B0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a:extLst>
              <a:ext uri="{FF2B5EF4-FFF2-40B4-BE49-F238E27FC236}">
                <a16:creationId xmlns:a16="http://schemas.microsoft.com/office/drawing/2014/main" id="{DC5B8958-8716-4143-BA7C-F23939370DF8}"/>
              </a:ext>
            </a:extLst>
          </p:cNvPr>
          <p:cNvSpPr>
            <a:spLocks noChangeShapeType="1"/>
          </p:cNvSpPr>
          <p:nvPr userDrawn="1"/>
        </p:nvSpPr>
        <p:spPr bwMode="auto">
          <a:xfrm>
            <a:off x="8534400" y="22098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5">
            <a:extLst>
              <a:ext uri="{FF2B5EF4-FFF2-40B4-BE49-F238E27FC236}">
                <a16:creationId xmlns:a16="http://schemas.microsoft.com/office/drawing/2014/main" id="{49525F65-0633-43D7-AB7F-71CEEF1E638A}"/>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9">
            <a:extLst>
              <a:ext uri="{FF2B5EF4-FFF2-40B4-BE49-F238E27FC236}">
                <a16:creationId xmlns:a16="http://schemas.microsoft.com/office/drawing/2014/main" id="{3A4525E8-754F-4660-8E55-AEE5B3CBD823}"/>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a:extLst>
              <a:ext uri="{FF2B5EF4-FFF2-40B4-BE49-F238E27FC236}">
                <a16:creationId xmlns:a16="http://schemas.microsoft.com/office/drawing/2014/main" id="{94DC2A0E-EA56-4376-8044-249A2A3A3586}"/>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59736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endParaRPr lang="en-US" noProof="0"/>
          </a:p>
        </p:txBody>
      </p:sp>
      <p:sp>
        <p:nvSpPr>
          <p:cNvPr id="7" name="Picture Placeholder 5"/>
          <p:cNvSpPr>
            <a:spLocks noGrp="1"/>
          </p:cNvSpPr>
          <p:nvPr>
            <p:ph type="pic" sz="quarter" idx="13"/>
          </p:nvPr>
        </p:nvSpPr>
        <p:spPr>
          <a:xfrm>
            <a:off x="4648200" y="990600"/>
            <a:ext cx="4343400" cy="5410200"/>
          </a:xfrm>
        </p:spPr>
        <p:txBody>
          <a:bodyPr/>
          <a:lstStyle/>
          <a:p>
            <a:pPr lvl="0"/>
            <a:endParaRPr lang="en-US" noProof="0"/>
          </a:p>
        </p:txBody>
      </p:sp>
      <p:sp>
        <p:nvSpPr>
          <p:cNvPr id="5" name="Date Placeholder 21">
            <a:extLst>
              <a:ext uri="{FF2B5EF4-FFF2-40B4-BE49-F238E27FC236}">
                <a16:creationId xmlns:a16="http://schemas.microsoft.com/office/drawing/2014/main" id="{FBC9652F-30BC-4449-A6C2-0128CEF21559}"/>
              </a:ext>
            </a:extLst>
          </p:cNvPr>
          <p:cNvSpPr>
            <a:spLocks noGrp="1"/>
          </p:cNvSpPr>
          <p:nvPr>
            <p:ph type="dt" sz="half" idx="14"/>
          </p:nvPr>
        </p:nvSpPr>
        <p:spPr/>
        <p:txBody>
          <a:bodyPr/>
          <a:lstStyle>
            <a:lvl1pPr>
              <a:defRPr/>
            </a:lvl1pPr>
          </a:lstStyle>
          <a:p>
            <a:pPr>
              <a:defRPr/>
            </a:pPr>
            <a:r>
              <a:rPr lang="en-US"/>
              <a:t>Date</a:t>
            </a:r>
          </a:p>
        </p:txBody>
      </p:sp>
      <p:sp>
        <p:nvSpPr>
          <p:cNvPr id="8" name="Slide Number Placeholder 23">
            <a:extLst>
              <a:ext uri="{FF2B5EF4-FFF2-40B4-BE49-F238E27FC236}">
                <a16:creationId xmlns:a16="http://schemas.microsoft.com/office/drawing/2014/main" id="{2FF9C851-C575-4345-85CA-48DEB64A7886}"/>
              </a:ext>
            </a:extLst>
          </p:cNvPr>
          <p:cNvSpPr>
            <a:spLocks noGrp="1"/>
          </p:cNvSpPr>
          <p:nvPr>
            <p:ph type="sldNum" sz="quarter" idx="15"/>
          </p:nvPr>
        </p:nvSpPr>
        <p:spPr/>
        <p:txBody>
          <a:bodyPr/>
          <a:lstStyle>
            <a:lvl1pPr>
              <a:defRPr/>
            </a:lvl1pPr>
          </a:lstStyle>
          <a:p>
            <a:pPr>
              <a:defRPr/>
            </a:pPr>
            <a:fld id="{8213B4B4-4F69-4545-8582-45AEB73D6164}" type="slidenum">
              <a:rPr lang="en-US" altLang="en-US"/>
              <a:pPr>
                <a:defRPr/>
              </a:pPr>
              <a:t>‹#›</a:t>
            </a:fld>
            <a:endParaRPr lang="en-US" altLang="en-US"/>
          </a:p>
        </p:txBody>
      </p:sp>
    </p:spTree>
    <p:extLst>
      <p:ext uri="{BB962C8B-B14F-4D97-AF65-F5344CB8AC3E}">
        <p14:creationId xmlns:p14="http://schemas.microsoft.com/office/powerpoint/2010/main" val="3187071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04800" y="1066800"/>
            <a:ext cx="4267200" cy="2590800"/>
          </a:xfrm>
        </p:spPr>
        <p:txBody>
          <a:bodyPr/>
          <a:lstStyle/>
          <a:p>
            <a:pPr lvl="0"/>
            <a:endParaRPr lang="en-US" noProof="0"/>
          </a:p>
        </p:txBody>
      </p:sp>
      <p:sp>
        <p:nvSpPr>
          <p:cNvPr id="7" name="Picture Placeholder 5"/>
          <p:cNvSpPr>
            <a:spLocks noGrp="1"/>
          </p:cNvSpPr>
          <p:nvPr>
            <p:ph type="pic" sz="quarter" idx="13"/>
          </p:nvPr>
        </p:nvSpPr>
        <p:spPr>
          <a:xfrm>
            <a:off x="304800" y="3657600"/>
            <a:ext cx="4267200" cy="2590800"/>
          </a:xfrm>
        </p:spPr>
        <p:txBody>
          <a:bodyPr/>
          <a:lstStyle/>
          <a:p>
            <a:pPr lvl="0"/>
            <a:endParaRPr lang="en-US" noProof="0"/>
          </a:p>
        </p:txBody>
      </p:sp>
      <p:sp>
        <p:nvSpPr>
          <p:cNvPr id="8" name="Picture Placeholder 5"/>
          <p:cNvSpPr>
            <a:spLocks noGrp="1"/>
          </p:cNvSpPr>
          <p:nvPr>
            <p:ph type="pic" sz="quarter" idx="14"/>
          </p:nvPr>
        </p:nvSpPr>
        <p:spPr>
          <a:xfrm>
            <a:off x="4648200" y="1066800"/>
            <a:ext cx="4267200" cy="2590800"/>
          </a:xfrm>
        </p:spPr>
        <p:txBody>
          <a:bodyPr/>
          <a:lstStyle/>
          <a:p>
            <a:pPr lvl="0"/>
            <a:endParaRPr lang="en-US" noProof="0"/>
          </a:p>
        </p:txBody>
      </p:sp>
      <p:sp>
        <p:nvSpPr>
          <p:cNvPr id="9" name="Picture Placeholder 5"/>
          <p:cNvSpPr>
            <a:spLocks noGrp="1"/>
          </p:cNvSpPr>
          <p:nvPr>
            <p:ph type="pic" sz="quarter" idx="15"/>
          </p:nvPr>
        </p:nvSpPr>
        <p:spPr>
          <a:xfrm>
            <a:off x="4648200" y="3657600"/>
            <a:ext cx="4267200" cy="2590800"/>
          </a:xfrm>
        </p:spPr>
        <p:txBody>
          <a:bodyPr/>
          <a:lstStyle/>
          <a:p>
            <a:pPr lvl="0"/>
            <a:endParaRPr lang="en-US" noProof="0"/>
          </a:p>
        </p:txBody>
      </p:sp>
      <p:sp>
        <p:nvSpPr>
          <p:cNvPr id="10" name="Date Placeholder 21">
            <a:extLst>
              <a:ext uri="{FF2B5EF4-FFF2-40B4-BE49-F238E27FC236}">
                <a16:creationId xmlns:a16="http://schemas.microsoft.com/office/drawing/2014/main" id="{344A08F3-A503-44B6-8FB2-519631B3A6D8}"/>
              </a:ext>
            </a:extLst>
          </p:cNvPr>
          <p:cNvSpPr>
            <a:spLocks noGrp="1"/>
          </p:cNvSpPr>
          <p:nvPr>
            <p:ph type="dt" sz="half" idx="16"/>
          </p:nvPr>
        </p:nvSpPr>
        <p:spPr/>
        <p:txBody>
          <a:bodyPr/>
          <a:lstStyle>
            <a:lvl1pPr>
              <a:defRPr/>
            </a:lvl1pPr>
          </a:lstStyle>
          <a:p>
            <a:pPr>
              <a:defRPr/>
            </a:pPr>
            <a:r>
              <a:rPr lang="en-US"/>
              <a:t>Date</a:t>
            </a:r>
          </a:p>
        </p:txBody>
      </p:sp>
      <p:sp>
        <p:nvSpPr>
          <p:cNvPr id="11" name="Slide Number Placeholder 23">
            <a:extLst>
              <a:ext uri="{FF2B5EF4-FFF2-40B4-BE49-F238E27FC236}">
                <a16:creationId xmlns:a16="http://schemas.microsoft.com/office/drawing/2014/main" id="{B895269E-9F38-4D80-B8CB-E2A5F98B8E50}"/>
              </a:ext>
            </a:extLst>
          </p:cNvPr>
          <p:cNvSpPr>
            <a:spLocks noGrp="1"/>
          </p:cNvSpPr>
          <p:nvPr>
            <p:ph type="sldNum" sz="quarter" idx="17"/>
          </p:nvPr>
        </p:nvSpPr>
        <p:spPr/>
        <p:txBody>
          <a:bodyPr/>
          <a:lstStyle>
            <a:lvl1pPr>
              <a:defRPr/>
            </a:lvl1pPr>
          </a:lstStyle>
          <a:p>
            <a:pPr>
              <a:defRPr/>
            </a:pPr>
            <a:fld id="{DB345C91-02E6-4A0D-8A91-301E3F0697F3}" type="slidenum">
              <a:rPr lang="en-US" altLang="en-US"/>
              <a:pPr>
                <a:defRPr/>
              </a:pPr>
              <a:t>‹#›</a:t>
            </a:fld>
            <a:endParaRPr lang="en-US" altLang="en-US"/>
          </a:p>
        </p:txBody>
      </p:sp>
    </p:spTree>
    <p:extLst>
      <p:ext uri="{BB962C8B-B14F-4D97-AF65-F5344CB8AC3E}">
        <p14:creationId xmlns:p14="http://schemas.microsoft.com/office/powerpoint/2010/main" val="3438695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endParaRPr lang="en-US" dirty="0"/>
          </a:p>
        </p:txBody>
      </p:sp>
      <p:sp>
        <p:nvSpPr>
          <p:cNvPr id="4" name="Date Placeholder 21">
            <a:extLst>
              <a:ext uri="{FF2B5EF4-FFF2-40B4-BE49-F238E27FC236}">
                <a16:creationId xmlns:a16="http://schemas.microsoft.com/office/drawing/2014/main" id="{87EF2842-D4C9-45F9-A4A4-47064087914A}"/>
              </a:ext>
            </a:extLst>
          </p:cNvPr>
          <p:cNvSpPr>
            <a:spLocks noGrp="1"/>
          </p:cNvSpPr>
          <p:nvPr>
            <p:ph type="dt" sz="half" idx="13"/>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3F9BB5A5-9603-4F07-95C4-7A53320A34CF}"/>
              </a:ext>
            </a:extLst>
          </p:cNvPr>
          <p:cNvSpPr>
            <a:spLocks noGrp="1"/>
          </p:cNvSpPr>
          <p:nvPr>
            <p:ph type="sldNum" sz="quarter" idx="14"/>
          </p:nvPr>
        </p:nvSpPr>
        <p:spPr/>
        <p:txBody>
          <a:bodyPr/>
          <a:lstStyle>
            <a:lvl1pPr>
              <a:defRPr/>
            </a:lvl1pPr>
          </a:lstStyle>
          <a:p>
            <a:pPr>
              <a:defRPr/>
            </a:pPr>
            <a:fld id="{8A41FDC8-09DC-4150-AC94-F750C3E11296}" type="slidenum">
              <a:rPr lang="en-US" altLang="en-US"/>
              <a:pPr>
                <a:defRPr/>
              </a:pPr>
              <a:t>‹#›</a:t>
            </a:fld>
            <a:endParaRPr lang="en-US" altLang="en-US"/>
          </a:p>
        </p:txBody>
      </p:sp>
    </p:spTree>
    <p:extLst>
      <p:ext uri="{BB962C8B-B14F-4D97-AF65-F5344CB8AC3E}">
        <p14:creationId xmlns:p14="http://schemas.microsoft.com/office/powerpoint/2010/main" val="1360710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21">
            <a:extLst>
              <a:ext uri="{FF2B5EF4-FFF2-40B4-BE49-F238E27FC236}">
                <a16:creationId xmlns:a16="http://schemas.microsoft.com/office/drawing/2014/main" id="{8CF89202-3D74-4EAF-B891-568F48870C3B}"/>
              </a:ext>
            </a:extLst>
          </p:cNvPr>
          <p:cNvSpPr>
            <a:spLocks noGrp="1"/>
          </p:cNvSpPr>
          <p:nvPr>
            <p:ph type="dt" sz="half" idx="10"/>
          </p:nvPr>
        </p:nvSpPr>
        <p:spPr/>
        <p:txBody>
          <a:bodyPr/>
          <a:lstStyle>
            <a:lvl1pPr>
              <a:defRPr/>
            </a:lvl1pPr>
          </a:lstStyle>
          <a:p>
            <a:pPr>
              <a:defRPr/>
            </a:pPr>
            <a:r>
              <a:rPr lang="en-US"/>
              <a:t>Date</a:t>
            </a:r>
          </a:p>
        </p:txBody>
      </p:sp>
      <p:sp>
        <p:nvSpPr>
          <p:cNvPr id="3" name="Slide Number Placeholder 23">
            <a:extLst>
              <a:ext uri="{FF2B5EF4-FFF2-40B4-BE49-F238E27FC236}">
                <a16:creationId xmlns:a16="http://schemas.microsoft.com/office/drawing/2014/main" id="{E4AFFFE7-DDF7-4458-977D-2FD3506AE671}"/>
              </a:ext>
            </a:extLst>
          </p:cNvPr>
          <p:cNvSpPr>
            <a:spLocks noGrp="1"/>
          </p:cNvSpPr>
          <p:nvPr>
            <p:ph type="sldNum" sz="quarter" idx="11"/>
          </p:nvPr>
        </p:nvSpPr>
        <p:spPr/>
        <p:txBody>
          <a:bodyPr/>
          <a:lstStyle>
            <a:lvl1pPr>
              <a:defRPr/>
            </a:lvl1pPr>
          </a:lstStyle>
          <a:p>
            <a:pPr>
              <a:defRPr/>
            </a:pPr>
            <a:fld id="{1D987A30-24C9-4B9B-B260-E8277346D378}" type="slidenum">
              <a:rPr lang="en-US" altLang="en-US"/>
              <a:pPr>
                <a:defRPr/>
              </a:pPr>
              <a:t>‹#›</a:t>
            </a:fld>
            <a:endParaRPr lang="en-US" altLang="en-US"/>
          </a:p>
        </p:txBody>
      </p:sp>
    </p:spTree>
    <p:extLst>
      <p:ext uri="{BB962C8B-B14F-4D97-AF65-F5344CB8AC3E}">
        <p14:creationId xmlns:p14="http://schemas.microsoft.com/office/powerpoint/2010/main" val="4190692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4" name="Line 9">
            <a:extLst>
              <a:ext uri="{FF2B5EF4-FFF2-40B4-BE49-F238E27FC236}">
                <a16:creationId xmlns:a16="http://schemas.microsoft.com/office/drawing/2014/main" id="{9034707F-E7AA-46D2-8FA2-6D1355009CF6}"/>
              </a:ext>
            </a:extLst>
          </p:cNvPr>
          <p:cNvSpPr>
            <a:spLocks noChangeShapeType="1"/>
          </p:cNvSpPr>
          <p:nvPr/>
        </p:nvSpPr>
        <p:spPr bwMode="auto">
          <a:xfrm>
            <a:off x="304800" y="2209800"/>
            <a:ext cx="49530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0">
            <a:extLst>
              <a:ext uri="{FF2B5EF4-FFF2-40B4-BE49-F238E27FC236}">
                <a16:creationId xmlns:a16="http://schemas.microsoft.com/office/drawing/2014/main" id="{B7FF13F9-DFE3-4E7E-BA07-460CF7B72541}"/>
              </a:ext>
            </a:extLst>
          </p:cNvPr>
          <p:cNvSpPr>
            <a:spLocks noChangeShapeType="1"/>
          </p:cNvSpPr>
          <p:nvPr/>
        </p:nvSpPr>
        <p:spPr bwMode="auto">
          <a:xfrm>
            <a:off x="7239000" y="2209800"/>
            <a:ext cx="1600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2">
            <a:extLst>
              <a:ext uri="{FF2B5EF4-FFF2-40B4-BE49-F238E27FC236}">
                <a16:creationId xmlns:a16="http://schemas.microsoft.com/office/drawing/2014/main" id="{6001F239-AAEA-45DE-8AB0-CE9C8DF140C4}"/>
              </a:ext>
            </a:extLst>
          </p:cNvPr>
          <p:cNvSpPr>
            <a:spLocks noChangeShapeType="1"/>
          </p:cNvSpPr>
          <p:nvPr/>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5" descr="Academy-of-Nutrition-and-Dietetics.jpg">
            <a:extLst>
              <a:ext uri="{FF2B5EF4-FFF2-40B4-BE49-F238E27FC236}">
                <a16:creationId xmlns:a16="http://schemas.microsoft.com/office/drawing/2014/main" id="{8BD073C3-66C6-4594-9119-C0C1525422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G_8202.jpg">
            <a:extLst>
              <a:ext uri="{FF2B5EF4-FFF2-40B4-BE49-F238E27FC236}">
                <a16:creationId xmlns:a16="http://schemas.microsoft.com/office/drawing/2014/main" id="{2DCBA367-612D-4495-A1CF-91264A530A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36274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FB6FA883-99B9-4E92-AC83-86F00A4FFBFD}"/>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504800867"/>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4" name="Line 10">
            <a:extLst>
              <a:ext uri="{FF2B5EF4-FFF2-40B4-BE49-F238E27FC236}">
                <a16:creationId xmlns:a16="http://schemas.microsoft.com/office/drawing/2014/main" id="{163FFD19-7181-49B9-99F0-95F8AE7C440A}"/>
              </a:ext>
            </a:extLst>
          </p:cNvPr>
          <p:cNvSpPr>
            <a:spLocks noChangeShapeType="1"/>
          </p:cNvSpPr>
          <p:nvPr/>
        </p:nvSpPr>
        <p:spPr bwMode="auto">
          <a:xfrm>
            <a:off x="8534400" y="22098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5">
            <a:extLst>
              <a:ext uri="{FF2B5EF4-FFF2-40B4-BE49-F238E27FC236}">
                <a16:creationId xmlns:a16="http://schemas.microsoft.com/office/drawing/2014/main" id="{C68BC514-862D-4FE6-81CB-9ACF025EB00A}"/>
              </a:ext>
            </a:extLst>
          </p:cNvPr>
          <p:cNvSpPr>
            <a:spLocks noChangeShapeType="1"/>
          </p:cNvSpPr>
          <p:nvPr/>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9">
            <a:extLst>
              <a:ext uri="{FF2B5EF4-FFF2-40B4-BE49-F238E27FC236}">
                <a16:creationId xmlns:a16="http://schemas.microsoft.com/office/drawing/2014/main" id="{F0EBFB8D-EAA6-44D1-9CB0-1EAAF00B07A8}"/>
              </a:ext>
            </a:extLst>
          </p:cNvPr>
          <p:cNvSpPr>
            <a:spLocks noChangeShapeType="1"/>
          </p:cNvSpPr>
          <p:nvPr/>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5" descr="Academy-of-Nutrition-and-Dietetics.jpg">
            <a:extLst>
              <a:ext uri="{FF2B5EF4-FFF2-40B4-BE49-F238E27FC236}">
                <a16:creationId xmlns:a16="http://schemas.microsoft.com/office/drawing/2014/main" id="{1497A2F1-3E4F-4BEB-9102-3B9529AFCA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G_6450.jpg">
            <a:extLst>
              <a:ext uri="{FF2B5EF4-FFF2-40B4-BE49-F238E27FC236}">
                <a16:creationId xmlns:a16="http://schemas.microsoft.com/office/drawing/2014/main" id="{B6D24C45-5D55-4910-8D9B-E030374D7F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3250" y="1066800"/>
            <a:ext cx="34607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a:extLst>
              <a:ext uri="{FF2B5EF4-FFF2-40B4-BE49-F238E27FC236}">
                <a16:creationId xmlns:a16="http://schemas.microsoft.com/office/drawing/2014/main" id="{7D3F424E-C757-43EC-87CE-DB6BD7E516D7}"/>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3145866072"/>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4" name="Line 8">
            <a:extLst>
              <a:ext uri="{FF2B5EF4-FFF2-40B4-BE49-F238E27FC236}">
                <a16:creationId xmlns:a16="http://schemas.microsoft.com/office/drawing/2014/main" id="{907EBB37-9095-47ED-8FE8-A817E9EA9B44}"/>
              </a:ext>
            </a:extLst>
          </p:cNvPr>
          <p:cNvSpPr>
            <a:spLocks noChangeShapeType="1"/>
          </p:cNvSpPr>
          <p:nvPr/>
        </p:nvSpPr>
        <p:spPr bwMode="auto">
          <a:xfrm>
            <a:off x="303213" y="2206625"/>
            <a:ext cx="4802187"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1">
            <a:extLst>
              <a:ext uri="{FF2B5EF4-FFF2-40B4-BE49-F238E27FC236}">
                <a16:creationId xmlns:a16="http://schemas.microsoft.com/office/drawing/2014/main" id="{BED69CE4-1E70-4EFD-9392-EA1C2B86F1B6}"/>
              </a:ext>
            </a:extLst>
          </p:cNvPr>
          <p:cNvSpPr>
            <a:spLocks noChangeShapeType="1"/>
          </p:cNvSpPr>
          <p:nvPr/>
        </p:nvSpPr>
        <p:spPr bwMode="auto">
          <a:xfrm>
            <a:off x="303213" y="6473825"/>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4">
            <a:extLst>
              <a:ext uri="{FF2B5EF4-FFF2-40B4-BE49-F238E27FC236}">
                <a16:creationId xmlns:a16="http://schemas.microsoft.com/office/drawing/2014/main" id="{87BC2CD7-7759-42FA-92B6-33D65B4EF3FA}"/>
              </a:ext>
            </a:extLst>
          </p:cNvPr>
          <p:cNvSpPr>
            <a:spLocks noChangeShapeType="1"/>
          </p:cNvSpPr>
          <p:nvPr/>
        </p:nvSpPr>
        <p:spPr bwMode="auto">
          <a:xfrm>
            <a:off x="6248400" y="2209800"/>
            <a:ext cx="2516188"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5" descr="Academy-of-Nutrition-and-Dietetics.jpg">
            <a:extLst>
              <a:ext uri="{FF2B5EF4-FFF2-40B4-BE49-F238E27FC236}">
                <a16:creationId xmlns:a16="http://schemas.microsoft.com/office/drawing/2014/main" id="{1FA2B22D-7976-4E54-A05B-3533C427A5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G_8696.jpg">
            <a:extLst>
              <a:ext uri="{FF2B5EF4-FFF2-40B4-BE49-F238E27FC236}">
                <a16:creationId xmlns:a16="http://schemas.microsoft.com/office/drawing/2014/main" id="{B14A8A88-A576-4490-A443-273A3F15B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57400"/>
            <a:ext cx="25177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E284B686-622B-4E1C-9F5F-FC7FBD927D0C}"/>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88322614"/>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4">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EE00F09-2176-4B65-8BD3-560C951CA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050" y="1371600"/>
            <a:ext cx="3873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2">
            <a:extLst>
              <a:ext uri="{FF2B5EF4-FFF2-40B4-BE49-F238E27FC236}">
                <a16:creationId xmlns:a16="http://schemas.microsoft.com/office/drawing/2014/main" id="{6B88EF32-7C92-4E0C-BE21-21BFA26547A6}"/>
              </a:ext>
            </a:extLst>
          </p:cNvPr>
          <p:cNvSpPr>
            <a:spLocks noChangeShapeType="1"/>
          </p:cNvSpPr>
          <p:nvPr/>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6" name="Straight Connector 5">
            <a:extLst>
              <a:ext uri="{FF2B5EF4-FFF2-40B4-BE49-F238E27FC236}">
                <a16:creationId xmlns:a16="http://schemas.microsoft.com/office/drawing/2014/main" id="{C7D2B5F2-3906-4A3B-B7F6-7A6104964B03}"/>
              </a:ext>
            </a:extLst>
          </p:cNvPr>
          <p:cNvCxnSpPr/>
          <p:nvPr/>
        </p:nvCxnSpPr>
        <p:spPr>
          <a:xfrm>
            <a:off x="304800" y="2209800"/>
            <a:ext cx="54102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1E035A0-4AE5-45BA-A35E-B16E9C6C205B}"/>
              </a:ext>
            </a:extLst>
          </p:cNvPr>
          <p:cNvCxnSpPr/>
          <p:nvPr/>
        </p:nvCxnSpPr>
        <p:spPr>
          <a:xfrm>
            <a:off x="8077200" y="2209800"/>
            <a:ext cx="7620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8" name="Picture 6" descr="Academy-of-Nutrition-and-Dietetics.jpg">
            <a:extLst>
              <a:ext uri="{FF2B5EF4-FFF2-40B4-BE49-F238E27FC236}">
                <a16:creationId xmlns:a16="http://schemas.microsoft.com/office/drawing/2014/main" id="{5EBEBF18-2CC3-4A87-9F82-D0CE124A2D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BD591D00-C56D-4D0F-890A-7182CCB5AEEF}"/>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1226240474"/>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5">
    <p:spTree>
      <p:nvGrpSpPr>
        <p:cNvPr id="1" name=""/>
        <p:cNvGrpSpPr/>
        <p:nvPr/>
      </p:nvGrpSpPr>
      <p:grpSpPr>
        <a:xfrm>
          <a:off x="0" y="0"/>
          <a:ext cx="0" cy="0"/>
          <a:chOff x="0" y="0"/>
          <a:chExt cx="0" cy="0"/>
        </a:xfrm>
      </p:grpSpPr>
      <p:sp>
        <p:nvSpPr>
          <p:cNvPr id="4" name="Line 12">
            <a:extLst>
              <a:ext uri="{FF2B5EF4-FFF2-40B4-BE49-F238E27FC236}">
                <a16:creationId xmlns:a16="http://schemas.microsoft.com/office/drawing/2014/main" id="{3CB688F4-848C-4B2A-8DA9-E85E78780A62}"/>
              </a:ext>
            </a:extLst>
          </p:cNvPr>
          <p:cNvSpPr>
            <a:spLocks noChangeShapeType="1"/>
          </p:cNvSpPr>
          <p:nvPr/>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 name="Straight Connector 4">
            <a:extLst>
              <a:ext uri="{FF2B5EF4-FFF2-40B4-BE49-F238E27FC236}">
                <a16:creationId xmlns:a16="http://schemas.microsoft.com/office/drawing/2014/main" id="{3766E561-CDEB-4A98-82B7-83618C8D0135}"/>
              </a:ext>
            </a:extLst>
          </p:cNvPr>
          <p:cNvCxnSpPr/>
          <p:nvPr/>
        </p:nvCxnSpPr>
        <p:spPr>
          <a:xfrm>
            <a:off x="304800" y="2209800"/>
            <a:ext cx="4876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48AF6B-DE93-4923-8DB0-E969676DC3BC}"/>
              </a:ext>
            </a:extLst>
          </p:cNvPr>
          <p:cNvCxnSpPr/>
          <p:nvPr/>
        </p:nvCxnSpPr>
        <p:spPr>
          <a:xfrm>
            <a:off x="7391400" y="2209800"/>
            <a:ext cx="1447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7" name="Picture 5" descr="Academy-of-Nutrition-and-Dietetics.jpg">
            <a:extLst>
              <a:ext uri="{FF2B5EF4-FFF2-40B4-BE49-F238E27FC236}">
                <a16:creationId xmlns:a16="http://schemas.microsoft.com/office/drawing/2014/main" id="{4C1B146B-563F-4E57-95FC-796CA406A2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G_8045.jpg">
            <a:extLst>
              <a:ext uri="{FF2B5EF4-FFF2-40B4-BE49-F238E27FC236}">
                <a16:creationId xmlns:a16="http://schemas.microsoft.com/office/drawing/2014/main" id="{DE426DE2-67EA-4A5E-97E9-C18271F227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0"/>
            <a:ext cx="29067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97B4225A-7909-42D7-B4A7-A9C1DFD479DE}"/>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2608316717"/>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6">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FF302BB-998A-4889-9B8E-C20AD3027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925" y="1143000"/>
            <a:ext cx="46640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5">
            <a:extLst>
              <a:ext uri="{FF2B5EF4-FFF2-40B4-BE49-F238E27FC236}">
                <a16:creationId xmlns:a16="http://schemas.microsoft.com/office/drawing/2014/main" id="{320745FB-6D14-4FB9-8028-2724402A4EDD}"/>
              </a:ext>
            </a:extLst>
          </p:cNvPr>
          <p:cNvSpPr>
            <a:spLocks noChangeShapeType="1"/>
          </p:cNvSpPr>
          <p:nvPr/>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9">
            <a:extLst>
              <a:ext uri="{FF2B5EF4-FFF2-40B4-BE49-F238E27FC236}">
                <a16:creationId xmlns:a16="http://schemas.microsoft.com/office/drawing/2014/main" id="{E3FC1F87-1439-45D8-ABBC-760A9BC3DCD5}"/>
              </a:ext>
            </a:extLst>
          </p:cNvPr>
          <p:cNvSpPr>
            <a:spLocks noChangeShapeType="1"/>
          </p:cNvSpPr>
          <p:nvPr/>
        </p:nvSpPr>
        <p:spPr bwMode="auto">
          <a:xfrm>
            <a:off x="304800" y="2209800"/>
            <a:ext cx="5638800" cy="0"/>
          </a:xfrm>
          <a:prstGeom prst="line">
            <a:avLst/>
          </a:prstGeom>
          <a:noFill/>
          <a:ln w="38100">
            <a:solidFill>
              <a:srgbClr val="39683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7" name="Straight Connector 6">
            <a:extLst>
              <a:ext uri="{FF2B5EF4-FFF2-40B4-BE49-F238E27FC236}">
                <a16:creationId xmlns:a16="http://schemas.microsoft.com/office/drawing/2014/main" id="{58D6CFE5-CF05-42DE-9795-D0DE130B217D}"/>
              </a:ext>
            </a:extLst>
          </p:cNvPr>
          <p:cNvCxnSpPr/>
          <p:nvPr/>
        </p:nvCxnSpPr>
        <p:spPr>
          <a:xfrm>
            <a:off x="7924800" y="2209800"/>
            <a:ext cx="9906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8" name="Picture 6" descr="Academy-of-Nutrition-and-Dietetics.jpg">
            <a:extLst>
              <a:ext uri="{FF2B5EF4-FFF2-40B4-BE49-F238E27FC236}">
                <a16:creationId xmlns:a16="http://schemas.microsoft.com/office/drawing/2014/main" id="{6413D12B-CEA8-46D4-B772-359471A0F2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a:extLst>
              <a:ext uri="{FF2B5EF4-FFF2-40B4-BE49-F238E27FC236}">
                <a16:creationId xmlns:a16="http://schemas.microsoft.com/office/drawing/2014/main" id="{378E8215-BFD9-4996-BC20-DEED353B9C2F}"/>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12317511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0D7E7CD-E90F-4B82-A4BA-3EBBAE5C60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00600" y="990600"/>
            <a:ext cx="22002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DAlogoPMS">
            <a:extLst>
              <a:ext uri="{FF2B5EF4-FFF2-40B4-BE49-F238E27FC236}">
                <a16:creationId xmlns:a16="http://schemas.microsoft.com/office/drawing/2014/main" id="{32EC78A0-D108-4638-9471-8C15833987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4013" y="363538"/>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
            <a:extLst>
              <a:ext uri="{FF2B5EF4-FFF2-40B4-BE49-F238E27FC236}">
                <a16:creationId xmlns:a16="http://schemas.microsoft.com/office/drawing/2014/main" id="{663944EF-9483-4023-8868-C3A1FB281743}"/>
              </a:ext>
            </a:extLst>
          </p:cNvPr>
          <p:cNvSpPr>
            <a:spLocks noChangeShapeType="1"/>
          </p:cNvSpPr>
          <p:nvPr userDrawn="1"/>
        </p:nvSpPr>
        <p:spPr bwMode="auto">
          <a:xfrm>
            <a:off x="303213" y="2206625"/>
            <a:ext cx="4802187"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1">
            <a:extLst>
              <a:ext uri="{FF2B5EF4-FFF2-40B4-BE49-F238E27FC236}">
                <a16:creationId xmlns:a16="http://schemas.microsoft.com/office/drawing/2014/main" id="{CACB7435-B1F9-47F9-B2B5-128AF60846CF}"/>
              </a:ext>
            </a:extLst>
          </p:cNvPr>
          <p:cNvSpPr>
            <a:spLocks noChangeShapeType="1"/>
          </p:cNvSpPr>
          <p:nvPr userDrawn="1"/>
        </p:nvSpPr>
        <p:spPr bwMode="auto">
          <a:xfrm>
            <a:off x="303213" y="6473825"/>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4">
            <a:extLst>
              <a:ext uri="{FF2B5EF4-FFF2-40B4-BE49-F238E27FC236}">
                <a16:creationId xmlns:a16="http://schemas.microsoft.com/office/drawing/2014/main" id="{BD21783F-7122-4301-861A-84AEA209D596}"/>
              </a:ext>
            </a:extLst>
          </p:cNvPr>
          <p:cNvSpPr>
            <a:spLocks noChangeShapeType="1"/>
          </p:cNvSpPr>
          <p:nvPr userDrawn="1"/>
        </p:nvSpPr>
        <p:spPr bwMode="auto">
          <a:xfrm>
            <a:off x="6248400" y="2209800"/>
            <a:ext cx="2516188"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4A850446-8C2E-44A9-B9BF-BCA9C9D84124}"/>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1256718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7">
    <p:spTree>
      <p:nvGrpSpPr>
        <p:cNvPr id="1" name=""/>
        <p:cNvGrpSpPr/>
        <p:nvPr/>
      </p:nvGrpSpPr>
      <p:grpSpPr>
        <a:xfrm>
          <a:off x="0" y="0"/>
          <a:ext cx="0" cy="0"/>
          <a:chOff x="0" y="0"/>
          <a:chExt cx="0" cy="0"/>
        </a:xfrm>
      </p:grpSpPr>
      <p:sp>
        <p:nvSpPr>
          <p:cNvPr id="4" name="Line 10">
            <a:extLst>
              <a:ext uri="{FF2B5EF4-FFF2-40B4-BE49-F238E27FC236}">
                <a16:creationId xmlns:a16="http://schemas.microsoft.com/office/drawing/2014/main" id="{6C8F51D3-2861-404D-888D-27500239A13E}"/>
              </a:ext>
            </a:extLst>
          </p:cNvPr>
          <p:cNvSpPr>
            <a:spLocks noChangeShapeType="1"/>
          </p:cNvSpPr>
          <p:nvPr/>
        </p:nvSpPr>
        <p:spPr bwMode="auto">
          <a:xfrm>
            <a:off x="8077200" y="2255838"/>
            <a:ext cx="838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5">
            <a:extLst>
              <a:ext uri="{FF2B5EF4-FFF2-40B4-BE49-F238E27FC236}">
                <a16:creationId xmlns:a16="http://schemas.microsoft.com/office/drawing/2014/main" id="{8DEC3EF7-52CA-44D7-8E37-8C1B0B565209}"/>
              </a:ext>
            </a:extLst>
          </p:cNvPr>
          <p:cNvSpPr>
            <a:spLocks noChangeShapeType="1"/>
          </p:cNvSpPr>
          <p:nvPr/>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9">
            <a:extLst>
              <a:ext uri="{FF2B5EF4-FFF2-40B4-BE49-F238E27FC236}">
                <a16:creationId xmlns:a16="http://schemas.microsoft.com/office/drawing/2014/main" id="{74D627D4-EBFA-4519-B5AD-A6B6DC229A7F}"/>
              </a:ext>
            </a:extLst>
          </p:cNvPr>
          <p:cNvSpPr>
            <a:spLocks noChangeShapeType="1"/>
          </p:cNvSpPr>
          <p:nvPr/>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5" descr="Academy-of-Nutrition-and-Dietetics.jpg">
            <a:extLst>
              <a:ext uri="{FF2B5EF4-FFF2-40B4-BE49-F238E27FC236}">
                <a16:creationId xmlns:a16="http://schemas.microsoft.com/office/drawing/2014/main" id="{9756C260-8D42-483B-8443-133B14D151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Group of People Smiling iStock_000007773161Medium.jpg">
            <a:extLst>
              <a:ext uri="{FF2B5EF4-FFF2-40B4-BE49-F238E27FC236}">
                <a16:creationId xmlns:a16="http://schemas.microsoft.com/office/drawing/2014/main" id="{E00DA0DF-348A-47AC-B036-063C56E76B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2133600"/>
            <a:ext cx="4141788"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a:extLst>
              <a:ext uri="{FF2B5EF4-FFF2-40B4-BE49-F238E27FC236}">
                <a16:creationId xmlns:a16="http://schemas.microsoft.com/office/drawing/2014/main" id="{8455E8BA-864C-411B-8577-ED7DCB3A427F}"/>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566520395"/>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8">
    <p:spTree>
      <p:nvGrpSpPr>
        <p:cNvPr id="1" name=""/>
        <p:cNvGrpSpPr/>
        <p:nvPr/>
      </p:nvGrpSpPr>
      <p:grpSpPr>
        <a:xfrm>
          <a:off x="0" y="0"/>
          <a:ext cx="0" cy="0"/>
          <a:chOff x="0" y="0"/>
          <a:chExt cx="0" cy="0"/>
        </a:xfrm>
      </p:grpSpPr>
      <p:sp>
        <p:nvSpPr>
          <p:cNvPr id="4" name="Line 10">
            <a:extLst>
              <a:ext uri="{FF2B5EF4-FFF2-40B4-BE49-F238E27FC236}">
                <a16:creationId xmlns:a16="http://schemas.microsoft.com/office/drawing/2014/main" id="{595F6E78-151F-4D98-9935-E511863C8767}"/>
              </a:ext>
            </a:extLst>
          </p:cNvPr>
          <p:cNvSpPr>
            <a:spLocks noChangeShapeType="1"/>
          </p:cNvSpPr>
          <p:nvPr/>
        </p:nvSpPr>
        <p:spPr bwMode="auto">
          <a:xfrm>
            <a:off x="5943600" y="2209800"/>
            <a:ext cx="2362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5">
            <a:extLst>
              <a:ext uri="{FF2B5EF4-FFF2-40B4-BE49-F238E27FC236}">
                <a16:creationId xmlns:a16="http://schemas.microsoft.com/office/drawing/2014/main" id="{1745A308-0C21-4FA1-BC66-7F3B383CB6A9}"/>
              </a:ext>
            </a:extLst>
          </p:cNvPr>
          <p:cNvSpPr>
            <a:spLocks noChangeShapeType="1"/>
          </p:cNvSpPr>
          <p:nvPr/>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9">
            <a:extLst>
              <a:ext uri="{FF2B5EF4-FFF2-40B4-BE49-F238E27FC236}">
                <a16:creationId xmlns:a16="http://schemas.microsoft.com/office/drawing/2014/main" id="{205EC2AF-44D1-4A16-ACF4-36C899B27A13}"/>
              </a:ext>
            </a:extLst>
          </p:cNvPr>
          <p:cNvSpPr>
            <a:spLocks noChangeShapeType="1"/>
          </p:cNvSpPr>
          <p:nvPr/>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5" descr="Academy-of-Nutrition-and-Dietetics.jpg">
            <a:extLst>
              <a:ext uri="{FF2B5EF4-FFF2-40B4-BE49-F238E27FC236}">
                <a16:creationId xmlns:a16="http://schemas.microsoft.com/office/drawing/2014/main" id="{A619A6BD-B5BA-43AF-931F-F9D7C12006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two labcoat women iStock_000001618419Medium.jpg">
            <a:extLst>
              <a:ext uri="{FF2B5EF4-FFF2-40B4-BE49-F238E27FC236}">
                <a16:creationId xmlns:a16="http://schemas.microsoft.com/office/drawing/2014/main" id="{210118BE-8A60-4445-A903-B5217B3761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667000"/>
            <a:ext cx="41148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6A3F9153-EEAA-4ECE-B74E-2DB12592811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48200" y="1143000"/>
            <a:ext cx="4308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ADAlogoPMS">
            <a:extLst>
              <a:ext uri="{FF2B5EF4-FFF2-40B4-BE49-F238E27FC236}">
                <a16:creationId xmlns:a16="http://schemas.microsoft.com/office/drawing/2014/main" id="{E523F3AB-35DE-4382-BD21-885F4E1791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0">
            <a:extLst>
              <a:ext uri="{FF2B5EF4-FFF2-40B4-BE49-F238E27FC236}">
                <a16:creationId xmlns:a16="http://schemas.microsoft.com/office/drawing/2014/main" id="{98B483C3-CDF6-41EB-B07E-88C801421346}"/>
              </a:ext>
            </a:extLst>
          </p:cNvPr>
          <p:cNvSpPr>
            <a:spLocks noChangeShapeType="1"/>
          </p:cNvSpPr>
          <p:nvPr userDrawn="1"/>
        </p:nvSpPr>
        <p:spPr bwMode="auto">
          <a:xfrm>
            <a:off x="7924800" y="2163763"/>
            <a:ext cx="974725"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5">
            <a:extLst>
              <a:ext uri="{FF2B5EF4-FFF2-40B4-BE49-F238E27FC236}">
                <a16:creationId xmlns:a16="http://schemas.microsoft.com/office/drawing/2014/main" id="{1F264ADD-19BE-43EF-8B13-B17FAD3AF803}"/>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9">
            <a:extLst>
              <a:ext uri="{FF2B5EF4-FFF2-40B4-BE49-F238E27FC236}">
                <a16:creationId xmlns:a16="http://schemas.microsoft.com/office/drawing/2014/main" id="{BB932010-B749-4591-8874-DC399D518CE6}"/>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16" name="Date Placeholder 2">
            <a:extLst>
              <a:ext uri="{FF2B5EF4-FFF2-40B4-BE49-F238E27FC236}">
                <a16:creationId xmlns:a16="http://schemas.microsoft.com/office/drawing/2014/main" id="{43F3C020-E752-48B1-8EB1-005299D25A27}"/>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3553942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9">
    <p:spTree>
      <p:nvGrpSpPr>
        <p:cNvPr id="1" name=""/>
        <p:cNvGrpSpPr/>
        <p:nvPr/>
      </p:nvGrpSpPr>
      <p:grpSpPr>
        <a:xfrm>
          <a:off x="0" y="0"/>
          <a:ext cx="0" cy="0"/>
          <a:chOff x="0" y="0"/>
          <a:chExt cx="0" cy="0"/>
        </a:xfrm>
      </p:grpSpPr>
      <p:sp>
        <p:nvSpPr>
          <p:cNvPr id="4" name="Line 10">
            <a:extLst>
              <a:ext uri="{FF2B5EF4-FFF2-40B4-BE49-F238E27FC236}">
                <a16:creationId xmlns:a16="http://schemas.microsoft.com/office/drawing/2014/main" id="{E2287B9F-5335-4B7A-A2C0-7EB75143C92E}"/>
              </a:ext>
            </a:extLst>
          </p:cNvPr>
          <p:cNvSpPr>
            <a:spLocks noChangeShapeType="1"/>
          </p:cNvSpPr>
          <p:nvPr/>
        </p:nvSpPr>
        <p:spPr bwMode="auto">
          <a:xfrm>
            <a:off x="8686800" y="23622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9">
            <a:extLst>
              <a:ext uri="{FF2B5EF4-FFF2-40B4-BE49-F238E27FC236}">
                <a16:creationId xmlns:a16="http://schemas.microsoft.com/office/drawing/2014/main" id="{AC0FE5E6-9FFB-47CB-9076-A09861FAFD68}"/>
              </a:ext>
            </a:extLst>
          </p:cNvPr>
          <p:cNvSpPr>
            <a:spLocks noChangeShapeType="1"/>
          </p:cNvSpPr>
          <p:nvPr/>
        </p:nvSpPr>
        <p:spPr bwMode="auto">
          <a:xfrm>
            <a:off x="457200" y="23622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Date Placeholder 2">
            <a:extLst>
              <a:ext uri="{FF2B5EF4-FFF2-40B4-BE49-F238E27FC236}">
                <a16:creationId xmlns:a16="http://schemas.microsoft.com/office/drawing/2014/main" id="{21B62580-445D-4340-928F-2DA95B3AC023}"/>
              </a:ext>
            </a:extLst>
          </p:cNvPr>
          <p:cNvSpPr txBox="1">
            <a:spLocks/>
          </p:cNvSpPr>
          <p:nvPr/>
        </p:nvSpPr>
        <p:spPr>
          <a:xfrm>
            <a:off x="381000" y="6629400"/>
            <a:ext cx="2133600" cy="228600"/>
          </a:xfrm>
          <a:prstGeom prst="rect">
            <a:avLst/>
          </a:prstGeom>
        </p:spPr>
        <p:txBody>
          <a:bodyPr anchor="ctr"/>
          <a:lstStyle>
            <a:lvl1pPr>
              <a:defRPr/>
            </a:lvl1pPr>
          </a:lstStyle>
          <a:p>
            <a:pPr eaLnBrk="1" fontAlgn="auto" hangingPunct="1">
              <a:spcBef>
                <a:spcPts val="0"/>
              </a:spcBef>
              <a:spcAft>
                <a:spcPts val="0"/>
              </a:spcAft>
              <a:defRPr/>
            </a:pPr>
            <a:fld id="{96894733-FB1D-47BF-849F-81DD5FF21D72}" type="datetime1">
              <a:rPr lang="en-US" sz="1200" smtClean="0">
                <a:solidFill>
                  <a:schemeClr val="tx1">
                    <a:tint val="75000"/>
                  </a:schemeClr>
                </a:solidFill>
                <a:latin typeface="Tahoma" pitchFamily="34" charset="0"/>
                <a:cs typeface="Tahoma" pitchFamily="34" charset="0"/>
              </a:rPr>
              <a:pPr eaLnBrk="1" fontAlgn="auto" hangingPunct="1">
                <a:spcBef>
                  <a:spcPts val="0"/>
                </a:spcBef>
                <a:spcAft>
                  <a:spcPts val="0"/>
                </a:spcAft>
                <a:defRPr/>
              </a:pPr>
              <a:t>2/11/2020</a:t>
            </a:fld>
            <a:endParaRPr lang="en-US" sz="1200" dirty="0">
              <a:solidFill>
                <a:schemeClr val="tx1">
                  <a:tint val="75000"/>
                </a:schemeClr>
              </a:solidFill>
              <a:latin typeface="Tahoma" pitchFamily="34" charset="0"/>
              <a:cs typeface="Tahoma" pitchFamily="34" charset="0"/>
            </a:endParaRPr>
          </a:p>
        </p:txBody>
      </p:sp>
      <p:pic>
        <p:nvPicPr>
          <p:cNvPr id="7" name="Picture 5" descr="Academy-of-Nutrition-and-Dietetics.jpg">
            <a:extLst>
              <a:ext uri="{FF2B5EF4-FFF2-40B4-BE49-F238E27FC236}">
                <a16:creationId xmlns:a16="http://schemas.microsoft.com/office/drawing/2014/main" id="{30E18799-FED2-4F45-A06F-1CFD0C79F9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3"/>
          <p:cNvSpPr>
            <a:spLocks noGrp="1"/>
          </p:cNvSpPr>
          <p:nvPr>
            <p:ph type="body" sz="quarter" idx="12"/>
          </p:nvPr>
        </p:nvSpPr>
        <p:spPr>
          <a:xfrm>
            <a:off x="457200" y="25908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9" name="Text Placeholder 11"/>
          <p:cNvSpPr>
            <a:spLocks noGrp="1"/>
          </p:cNvSpPr>
          <p:nvPr>
            <p:ph type="body" sz="quarter" idx="13"/>
          </p:nvPr>
        </p:nvSpPr>
        <p:spPr>
          <a:xfrm>
            <a:off x="457200" y="1676400"/>
            <a:ext cx="4876800" cy="609600"/>
          </a:xfrm>
          <a:prstGeom prst="rect">
            <a:avLst/>
          </a:prstGeom>
        </p:spPr>
        <p:txBody>
          <a:bodyPr/>
          <a:lstStyle>
            <a:lvl1pPr>
              <a:defRPr sz="3600" b="0" i="0"/>
            </a:lvl1pPr>
          </a:lstStyle>
          <a:p>
            <a:pPr lvl="0"/>
            <a:r>
              <a:rPr lang="en-US"/>
              <a:t>Click to edit Master text styles</a:t>
            </a:r>
          </a:p>
        </p:txBody>
      </p:sp>
    </p:spTree>
    <p:extLst>
      <p:ext uri="{BB962C8B-B14F-4D97-AF65-F5344CB8AC3E}">
        <p14:creationId xmlns:p14="http://schemas.microsoft.com/office/powerpoint/2010/main" val="862019055"/>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10">
    <p:spTree>
      <p:nvGrpSpPr>
        <p:cNvPr id="1" name=""/>
        <p:cNvGrpSpPr/>
        <p:nvPr/>
      </p:nvGrpSpPr>
      <p:grpSpPr>
        <a:xfrm>
          <a:off x="0" y="0"/>
          <a:ext cx="0" cy="0"/>
          <a:chOff x="0" y="0"/>
          <a:chExt cx="0" cy="0"/>
        </a:xfrm>
      </p:grpSpPr>
      <p:pic>
        <p:nvPicPr>
          <p:cNvPr id="4" name="Picture 8" descr="ppt_03">
            <a:extLst>
              <a:ext uri="{FF2B5EF4-FFF2-40B4-BE49-F238E27FC236}">
                <a16:creationId xmlns:a16="http://schemas.microsoft.com/office/drawing/2014/main" id="{49A292DD-5EF0-4E2B-B63B-1DB8DDEF8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cademy-of-Nutrition-and-Dietetics.jpg">
            <a:extLst>
              <a:ext uri="{FF2B5EF4-FFF2-40B4-BE49-F238E27FC236}">
                <a16:creationId xmlns:a16="http://schemas.microsoft.com/office/drawing/2014/main" id="{E9A8BD47-D0D2-4E0A-85BF-2D51637456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09800"/>
            <a:ext cx="5486400" cy="2819400"/>
          </a:xfrm>
          <a:prstGeom prst="rect">
            <a:avLst/>
          </a:prstGeom>
        </p:spPr>
        <p:txBody>
          <a:bodyPr/>
          <a:lstStyle>
            <a:lvl1pPr>
              <a:defRPr>
                <a:solidFill>
                  <a:schemeClr val="bg1"/>
                </a:solidFill>
              </a:defRPr>
            </a:lvl1pPr>
          </a:lstStyle>
          <a:p>
            <a:pPr lvl="0"/>
            <a:r>
              <a:rPr lang="en-US"/>
              <a:t>Click to edit Master text styles</a:t>
            </a:r>
          </a:p>
        </p:txBody>
      </p:sp>
      <p:sp>
        <p:nvSpPr>
          <p:cNvPr id="11" name="Text Placeholder 10"/>
          <p:cNvSpPr>
            <a:spLocks noGrp="1"/>
          </p:cNvSpPr>
          <p:nvPr>
            <p:ph type="body" sz="quarter" idx="12"/>
          </p:nvPr>
        </p:nvSpPr>
        <p:spPr>
          <a:xfrm>
            <a:off x="228600" y="1447800"/>
            <a:ext cx="8382000" cy="685800"/>
          </a:xfrm>
          <a:prstGeom prst="rect">
            <a:avLst/>
          </a:prstGeom>
        </p:spPr>
        <p:txBody>
          <a:bodyPr/>
          <a:lstStyle>
            <a:lvl1pPr>
              <a:defRPr sz="4400">
                <a:solidFill>
                  <a:srgbClr val="39683E"/>
                </a:solidFill>
              </a:defRPr>
            </a:lvl1pPr>
          </a:lstStyle>
          <a:p>
            <a:pPr lvl="0"/>
            <a:r>
              <a:rPr lang="en-US"/>
              <a:t>Click to edit Master text styles</a:t>
            </a:r>
          </a:p>
        </p:txBody>
      </p:sp>
      <p:sp>
        <p:nvSpPr>
          <p:cNvPr id="6" name="Date Placeholder 2">
            <a:extLst>
              <a:ext uri="{FF2B5EF4-FFF2-40B4-BE49-F238E27FC236}">
                <a16:creationId xmlns:a16="http://schemas.microsoft.com/office/drawing/2014/main" id="{A8BB29E3-FD0F-4184-829C-67F122CE3998}"/>
              </a:ext>
            </a:extLst>
          </p:cNvPr>
          <p:cNvSpPr>
            <a:spLocks noGrp="1"/>
          </p:cNvSpPr>
          <p:nvPr>
            <p:ph type="dt" sz="half" idx="13"/>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1412242952"/>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11">
    <p:spTree>
      <p:nvGrpSpPr>
        <p:cNvPr id="1" name=""/>
        <p:cNvGrpSpPr/>
        <p:nvPr/>
      </p:nvGrpSpPr>
      <p:grpSpPr>
        <a:xfrm>
          <a:off x="0" y="0"/>
          <a:ext cx="0" cy="0"/>
          <a:chOff x="0" y="0"/>
          <a:chExt cx="0" cy="0"/>
        </a:xfrm>
      </p:grpSpPr>
      <p:pic>
        <p:nvPicPr>
          <p:cNvPr id="4" name="Picture 2" descr="Academy-of-Nutrition-and-Dietetics.jpg">
            <a:extLst>
              <a:ext uri="{FF2B5EF4-FFF2-40B4-BE49-F238E27FC236}">
                <a16:creationId xmlns:a16="http://schemas.microsoft.com/office/drawing/2014/main" id="{5B281146-A4E7-442F-9C11-CB00169ECA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DAlogoPMS">
            <a:extLst>
              <a:ext uri="{FF2B5EF4-FFF2-40B4-BE49-F238E27FC236}">
                <a16:creationId xmlns:a16="http://schemas.microsoft.com/office/drawing/2014/main" id="{9AD9BCC4-1234-44F5-9736-B808BC3650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86000"/>
            <a:ext cx="8686800" cy="762000"/>
          </a:xfrm>
          <a:prstGeom prst="rect">
            <a:avLst/>
          </a:prstGeom>
        </p:spPr>
        <p:txBody>
          <a:bodyPr/>
          <a:lstStyle>
            <a:lvl1pPr>
              <a:defRPr sz="4400"/>
            </a:lvl1pPr>
          </a:lstStyle>
          <a:p>
            <a:pPr lvl="0"/>
            <a:r>
              <a:rPr lang="en-US"/>
              <a:t>Click to edit Master text styles</a:t>
            </a:r>
          </a:p>
        </p:txBody>
      </p:sp>
      <p:sp>
        <p:nvSpPr>
          <p:cNvPr id="11" name="Text Placeholder 10"/>
          <p:cNvSpPr>
            <a:spLocks noGrp="1"/>
          </p:cNvSpPr>
          <p:nvPr>
            <p:ph type="body" sz="quarter" idx="12"/>
          </p:nvPr>
        </p:nvSpPr>
        <p:spPr>
          <a:xfrm>
            <a:off x="228600" y="3048000"/>
            <a:ext cx="8686800" cy="762000"/>
          </a:xfrm>
          <a:prstGeom prst="rect">
            <a:avLst/>
          </a:prstGeom>
        </p:spPr>
        <p:txBody>
          <a:bodyPr/>
          <a:lstStyle>
            <a:lvl1pPr>
              <a:defRPr sz="4000">
                <a:solidFill>
                  <a:srgbClr val="717171"/>
                </a:solidFill>
              </a:defRPr>
            </a:lvl1pPr>
          </a:lstStyle>
          <a:p>
            <a:pPr lvl="0"/>
            <a:r>
              <a:rPr lang="en-US"/>
              <a:t>Click to edit Master text styles</a:t>
            </a:r>
          </a:p>
        </p:txBody>
      </p:sp>
      <p:sp>
        <p:nvSpPr>
          <p:cNvPr id="6" name="Date Placeholder 2">
            <a:extLst>
              <a:ext uri="{FF2B5EF4-FFF2-40B4-BE49-F238E27FC236}">
                <a16:creationId xmlns:a16="http://schemas.microsoft.com/office/drawing/2014/main" id="{C8BBEA7E-9BFB-411F-ADA3-DDCC62416350}"/>
              </a:ext>
            </a:extLst>
          </p:cNvPr>
          <p:cNvSpPr>
            <a:spLocks noGrp="1"/>
          </p:cNvSpPr>
          <p:nvPr>
            <p:ph type="dt" sz="half" idx="13"/>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2273270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a:prstGeom prst="rect">
            <a:avLst/>
          </a:prstGeo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a:prstGeom prst="rect">
            <a:avLst/>
          </a:prstGeom>
        </p:spPr>
        <p:txBody>
          <a:bodyPr/>
          <a:lstStyle>
            <a:lvl1pPr algn="ctr">
              <a:defRPr>
                <a:solidFill>
                  <a:srgbClr val="717171"/>
                </a:solidFill>
              </a:defRPr>
            </a:lvl1pPr>
          </a:lstStyle>
          <a:p>
            <a:pPr lvl="0"/>
            <a:r>
              <a:rPr lang="en-US" dirty="0"/>
              <a:t>Click to edit Master text styles</a:t>
            </a:r>
          </a:p>
        </p:txBody>
      </p:sp>
      <p:sp>
        <p:nvSpPr>
          <p:cNvPr id="4" name="Date Placeholder 21">
            <a:extLst>
              <a:ext uri="{FF2B5EF4-FFF2-40B4-BE49-F238E27FC236}">
                <a16:creationId xmlns:a16="http://schemas.microsoft.com/office/drawing/2014/main" id="{ECF383DF-894A-46DD-94B9-E46B754FBD93}"/>
              </a:ext>
            </a:extLst>
          </p:cNvPr>
          <p:cNvSpPr>
            <a:spLocks noGrp="1"/>
          </p:cNvSpPr>
          <p:nvPr>
            <p:ph type="dt" sz="half" idx="14"/>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629DA662-2A77-45C8-9C8E-2436B0461194}"/>
              </a:ext>
            </a:extLst>
          </p:cNvPr>
          <p:cNvSpPr>
            <a:spLocks noGrp="1"/>
          </p:cNvSpPr>
          <p:nvPr>
            <p:ph type="sldNum" sz="quarter" idx="15"/>
          </p:nvPr>
        </p:nvSpPr>
        <p:spPr>
          <a:xfrm>
            <a:off x="6781800" y="6477000"/>
            <a:ext cx="21336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6285121-5987-475F-91F8-009250811F49}" type="slidenum">
              <a:rPr lang="en-US" altLang="en-US"/>
              <a:pPr>
                <a:defRPr/>
              </a:pPr>
              <a:t>‹#›</a:t>
            </a:fld>
            <a:endParaRPr lang="en-US" altLang="en-US"/>
          </a:p>
        </p:txBody>
      </p:sp>
    </p:spTree>
    <p:extLst>
      <p:ext uri="{BB962C8B-B14F-4D97-AF65-F5344CB8AC3E}">
        <p14:creationId xmlns:p14="http://schemas.microsoft.com/office/powerpoint/2010/main" val="994066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8">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5D74A9A-C246-486D-9C94-06365EC7AE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8200" y="1143000"/>
            <a:ext cx="4308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B9BBFE7A-CD07-4792-B3D1-CEA5FAC7A79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a:extLst>
              <a:ext uri="{FF2B5EF4-FFF2-40B4-BE49-F238E27FC236}">
                <a16:creationId xmlns:a16="http://schemas.microsoft.com/office/drawing/2014/main" id="{757646F9-BA9C-4383-8FC3-7B34212B00BE}"/>
              </a:ext>
            </a:extLst>
          </p:cNvPr>
          <p:cNvSpPr>
            <a:spLocks noChangeShapeType="1"/>
          </p:cNvSpPr>
          <p:nvPr userDrawn="1"/>
        </p:nvSpPr>
        <p:spPr bwMode="auto">
          <a:xfrm>
            <a:off x="7924800" y="2163763"/>
            <a:ext cx="974725"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5">
            <a:extLst>
              <a:ext uri="{FF2B5EF4-FFF2-40B4-BE49-F238E27FC236}">
                <a16:creationId xmlns:a16="http://schemas.microsoft.com/office/drawing/2014/main" id="{7056E0EE-9439-44D1-A3F5-1C18CDDCA7E5}"/>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9">
            <a:extLst>
              <a:ext uri="{FF2B5EF4-FFF2-40B4-BE49-F238E27FC236}">
                <a16:creationId xmlns:a16="http://schemas.microsoft.com/office/drawing/2014/main" id="{0044E4DA-981E-4624-8273-4F4388CB6009}"/>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a:extLst>
              <a:ext uri="{FF2B5EF4-FFF2-40B4-BE49-F238E27FC236}">
                <a16:creationId xmlns:a16="http://schemas.microsoft.com/office/drawing/2014/main" id="{26310A88-47FC-402E-AE6E-77A1DA05A014}"/>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17037455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11">
    <p:spTree>
      <p:nvGrpSpPr>
        <p:cNvPr id="1" name=""/>
        <p:cNvGrpSpPr/>
        <p:nvPr/>
      </p:nvGrpSpPr>
      <p:grpSpPr>
        <a:xfrm>
          <a:off x="0" y="0"/>
          <a:ext cx="0" cy="0"/>
          <a:chOff x="0" y="0"/>
          <a:chExt cx="0" cy="0"/>
        </a:xfrm>
      </p:grpSpPr>
      <p:pic>
        <p:nvPicPr>
          <p:cNvPr id="4" name="Picture 6" descr="ADAlogoPMS">
            <a:extLst>
              <a:ext uri="{FF2B5EF4-FFF2-40B4-BE49-F238E27FC236}">
                <a16:creationId xmlns:a16="http://schemas.microsoft.com/office/drawing/2014/main" id="{CC7D7720-EB22-4399-8033-270E8D157F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86000"/>
            <a:ext cx="8686800" cy="762000"/>
          </a:xfrm>
          <a:prstGeom prst="rect">
            <a:avLst/>
          </a:prstGeom>
        </p:spPr>
        <p:txBody>
          <a:bodyPr/>
          <a:lstStyle>
            <a:lvl1pPr>
              <a:defRPr sz="4400"/>
            </a:lvl1pPr>
          </a:lstStyle>
          <a:p>
            <a:pPr lvl="0"/>
            <a:r>
              <a:rPr lang="en-US"/>
              <a:t>Click to edit Master text styles</a:t>
            </a:r>
          </a:p>
        </p:txBody>
      </p:sp>
      <p:sp>
        <p:nvSpPr>
          <p:cNvPr id="11" name="Text Placeholder 10"/>
          <p:cNvSpPr>
            <a:spLocks noGrp="1"/>
          </p:cNvSpPr>
          <p:nvPr>
            <p:ph type="body" sz="quarter" idx="12"/>
          </p:nvPr>
        </p:nvSpPr>
        <p:spPr>
          <a:xfrm>
            <a:off x="228600" y="3048000"/>
            <a:ext cx="8686800" cy="762000"/>
          </a:xfrm>
          <a:prstGeom prst="rect">
            <a:avLst/>
          </a:prstGeom>
        </p:spPr>
        <p:txBody>
          <a:bodyPr/>
          <a:lstStyle>
            <a:lvl1pPr>
              <a:defRPr sz="4000">
                <a:solidFill>
                  <a:srgbClr val="717171"/>
                </a:solidFill>
              </a:defRPr>
            </a:lvl1pPr>
          </a:lstStyle>
          <a:p>
            <a:pPr lvl="0"/>
            <a:r>
              <a:rPr lang="en-US"/>
              <a:t>Click to edit Master text styles</a:t>
            </a:r>
          </a:p>
        </p:txBody>
      </p:sp>
      <p:sp>
        <p:nvSpPr>
          <p:cNvPr id="5" name="Date Placeholder 2">
            <a:extLst>
              <a:ext uri="{FF2B5EF4-FFF2-40B4-BE49-F238E27FC236}">
                <a16:creationId xmlns:a16="http://schemas.microsoft.com/office/drawing/2014/main" id="{58556E47-8BE3-4A7E-A75C-AF06AC3D47C1}"/>
              </a:ext>
            </a:extLst>
          </p:cNvPr>
          <p:cNvSpPr>
            <a:spLocks noGrp="1"/>
          </p:cNvSpPr>
          <p:nvPr>
            <p:ph type="dt" sz="half" idx="13"/>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36193704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50838"/>
            <a:ext cx="8229600" cy="563562"/>
          </a:xfrm>
          <a:prstGeom prst="rect">
            <a:avLst/>
          </a:prstGeom>
        </p:spPr>
        <p:txBody>
          <a:bodyPr/>
          <a:lstStyle/>
          <a:p>
            <a:r>
              <a:rPr lang="en-US" dirty="0"/>
              <a:t>Click to edit Master title style</a:t>
            </a:r>
          </a:p>
        </p:txBody>
      </p:sp>
      <p:sp>
        <p:nvSpPr>
          <p:cNvPr id="6" name="Text Placeholder 5"/>
          <p:cNvSpPr>
            <a:spLocks noGrp="1"/>
          </p:cNvSpPr>
          <p:nvPr>
            <p:ph type="body" sz="quarter" idx="12"/>
          </p:nvPr>
        </p:nvSpPr>
        <p:spPr>
          <a:xfrm>
            <a:off x="228600" y="990600"/>
            <a:ext cx="8686800" cy="5410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1">
            <a:extLst>
              <a:ext uri="{FF2B5EF4-FFF2-40B4-BE49-F238E27FC236}">
                <a16:creationId xmlns:a16="http://schemas.microsoft.com/office/drawing/2014/main" id="{6078FCCE-1AF4-409F-A57F-A76FF704E4E4}"/>
              </a:ext>
            </a:extLst>
          </p:cNvPr>
          <p:cNvSpPr>
            <a:spLocks noGrp="1"/>
          </p:cNvSpPr>
          <p:nvPr>
            <p:ph type="dt" sz="half" idx="13"/>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79604298-B204-4B14-98E9-0ED4E0C7983F}"/>
              </a:ext>
            </a:extLst>
          </p:cNvPr>
          <p:cNvSpPr>
            <a:spLocks noGrp="1"/>
          </p:cNvSpPr>
          <p:nvPr>
            <p:ph type="sldNum" sz="quarter" idx="14"/>
          </p:nvPr>
        </p:nvSpPr>
        <p:spPr>
          <a:xfrm>
            <a:off x="6781800" y="6477000"/>
            <a:ext cx="2133600" cy="228600"/>
          </a:xfrm>
          <a:prstGeom prst="rect">
            <a:avLst/>
          </a:prstGeom>
        </p:spPr>
        <p:txBody>
          <a:bodyPr/>
          <a:lstStyle>
            <a:lvl1pPr>
              <a:defRPr/>
            </a:lvl1pPr>
          </a:lstStyle>
          <a:p>
            <a:pPr>
              <a:defRPr/>
            </a:pPr>
            <a:fld id="{1A65CBA6-2120-4836-916A-1A1B001529AD}" type="slidenum">
              <a:rPr lang="en-US" altLang="en-US"/>
              <a:pPr>
                <a:defRPr/>
              </a:pPr>
              <a:t>‹#›</a:t>
            </a:fld>
            <a:endParaRPr lang="en-US" altLang="en-US"/>
          </a:p>
        </p:txBody>
      </p:sp>
    </p:spTree>
    <p:extLst>
      <p:ext uri="{BB962C8B-B14F-4D97-AF65-F5344CB8AC3E}">
        <p14:creationId xmlns:p14="http://schemas.microsoft.com/office/powerpoint/2010/main" val="3210719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2"/>
          </p:nvPr>
        </p:nvSpPr>
        <p:spPr>
          <a:xfrm>
            <a:off x="228600" y="990600"/>
            <a:ext cx="8686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21">
            <a:extLst>
              <a:ext uri="{FF2B5EF4-FFF2-40B4-BE49-F238E27FC236}">
                <a16:creationId xmlns:a16="http://schemas.microsoft.com/office/drawing/2014/main" id="{3F1869D6-3BDA-4D1E-9BD9-315FC0BFCC65}"/>
              </a:ext>
            </a:extLst>
          </p:cNvPr>
          <p:cNvSpPr>
            <a:spLocks noGrp="1"/>
          </p:cNvSpPr>
          <p:nvPr>
            <p:ph type="dt" sz="half" idx="13"/>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3685EE6D-848C-4EB0-AB96-802550B1074D}"/>
              </a:ext>
            </a:extLst>
          </p:cNvPr>
          <p:cNvSpPr>
            <a:spLocks noGrp="1"/>
          </p:cNvSpPr>
          <p:nvPr>
            <p:ph type="sldNum" sz="quarter" idx="14"/>
          </p:nvPr>
        </p:nvSpPr>
        <p:spPr/>
        <p:txBody>
          <a:bodyPr/>
          <a:lstStyle>
            <a:lvl1pPr>
              <a:defRPr/>
            </a:lvl1pPr>
          </a:lstStyle>
          <a:p>
            <a:pPr>
              <a:defRPr/>
            </a:pPr>
            <a:fld id="{84A0C932-48F1-43DB-859A-131F2ED80C78}" type="slidenum">
              <a:rPr lang="en-US"/>
              <a:pPr>
                <a:defRPr/>
              </a:pPr>
              <a:t>‹#›</a:t>
            </a:fld>
            <a:endParaRPr lang="en-US" dirty="0"/>
          </a:p>
        </p:txBody>
      </p:sp>
    </p:spTree>
    <p:extLst>
      <p:ext uri="{BB962C8B-B14F-4D97-AF65-F5344CB8AC3E}">
        <p14:creationId xmlns:p14="http://schemas.microsoft.com/office/powerpoint/2010/main" val="209453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3B7520B-B34A-44D9-AD30-B2E774F543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4050" y="1371600"/>
            <a:ext cx="3873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773E9619-27BD-4BF4-8915-72253B15AEF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2">
            <a:extLst>
              <a:ext uri="{FF2B5EF4-FFF2-40B4-BE49-F238E27FC236}">
                <a16:creationId xmlns:a16="http://schemas.microsoft.com/office/drawing/2014/main" id="{D2544F8D-8034-4921-94BF-D030C7BE13DD}"/>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7" name="Straight Connector 6">
            <a:extLst>
              <a:ext uri="{FF2B5EF4-FFF2-40B4-BE49-F238E27FC236}">
                <a16:creationId xmlns:a16="http://schemas.microsoft.com/office/drawing/2014/main" id="{A57231AA-73C3-4D52-96EB-529921ACE787}"/>
              </a:ext>
            </a:extLst>
          </p:cNvPr>
          <p:cNvCxnSpPr/>
          <p:nvPr userDrawn="1"/>
        </p:nvCxnSpPr>
        <p:spPr>
          <a:xfrm>
            <a:off x="304800" y="2209800"/>
            <a:ext cx="54102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36CAD85-31A1-4782-9DAF-45939214E60C}"/>
              </a:ext>
            </a:extLst>
          </p:cNvPr>
          <p:cNvCxnSpPr/>
          <p:nvPr userDrawn="1"/>
        </p:nvCxnSpPr>
        <p:spPr>
          <a:xfrm>
            <a:off x="8077200" y="2209800"/>
            <a:ext cx="7620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FB7743C2-03C9-4CDC-93CA-9EECB256599D}"/>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15680912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717171"/>
                </a:solidFill>
              </a:defRPr>
            </a:lvl1pPr>
          </a:lstStyle>
          <a:p>
            <a:pPr lvl="0"/>
            <a:r>
              <a:rPr lang="en-US"/>
              <a:t>Click to edit Master text styles</a:t>
            </a:r>
          </a:p>
        </p:txBody>
      </p:sp>
      <p:sp>
        <p:nvSpPr>
          <p:cNvPr id="4" name="Date Placeholder 21">
            <a:extLst>
              <a:ext uri="{FF2B5EF4-FFF2-40B4-BE49-F238E27FC236}">
                <a16:creationId xmlns:a16="http://schemas.microsoft.com/office/drawing/2014/main" id="{B5618618-8588-4D4D-8298-DE7ADF7B0873}"/>
              </a:ext>
            </a:extLst>
          </p:cNvPr>
          <p:cNvSpPr>
            <a:spLocks noGrp="1"/>
          </p:cNvSpPr>
          <p:nvPr>
            <p:ph type="dt" sz="half" idx="14"/>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91F1CC7D-F3FF-40EE-8E5A-D93D8D699181}"/>
              </a:ext>
            </a:extLst>
          </p:cNvPr>
          <p:cNvSpPr>
            <a:spLocks noGrp="1"/>
          </p:cNvSpPr>
          <p:nvPr>
            <p:ph type="sldNum" sz="quarter" idx="15"/>
          </p:nvPr>
        </p:nvSpPr>
        <p:spPr/>
        <p:txBody>
          <a:bodyPr/>
          <a:lstStyle>
            <a:lvl1pPr>
              <a:defRPr/>
            </a:lvl1pPr>
          </a:lstStyle>
          <a:p>
            <a:pPr>
              <a:defRPr/>
            </a:pPr>
            <a:fld id="{27804329-9DEC-40E5-AC5C-8693278FFDD9}" type="slidenum">
              <a:rPr lang="en-US"/>
              <a:pPr>
                <a:defRPr/>
              </a:pPr>
              <a:t>‹#›</a:t>
            </a:fld>
            <a:endParaRPr lang="en-US" dirty="0"/>
          </a:p>
        </p:txBody>
      </p:sp>
    </p:spTree>
    <p:extLst>
      <p:ext uri="{BB962C8B-B14F-4D97-AF65-F5344CB8AC3E}">
        <p14:creationId xmlns:p14="http://schemas.microsoft.com/office/powerpoint/2010/main" val="1611606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a:extLst>
              <a:ext uri="{FF2B5EF4-FFF2-40B4-BE49-F238E27FC236}">
                <a16:creationId xmlns:a16="http://schemas.microsoft.com/office/drawing/2014/main" id="{C4D52E3D-EC08-4D1F-BEB7-FF824AC72D8E}"/>
              </a:ext>
            </a:extLst>
          </p:cNvPr>
          <p:cNvSpPr>
            <a:spLocks noGrp="1"/>
          </p:cNvSpPr>
          <p:nvPr>
            <p:ph type="dt" sz="half" idx="10"/>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EB7BCB47-D1D5-4786-9C68-BCA33093ED61}"/>
              </a:ext>
            </a:extLst>
          </p:cNvPr>
          <p:cNvSpPr>
            <a:spLocks noGrp="1"/>
          </p:cNvSpPr>
          <p:nvPr>
            <p:ph type="sldNum" sz="quarter" idx="11"/>
          </p:nvPr>
        </p:nvSpPr>
        <p:spPr/>
        <p:txBody>
          <a:bodyPr/>
          <a:lstStyle>
            <a:lvl1pPr>
              <a:defRPr/>
            </a:lvl1pPr>
          </a:lstStyle>
          <a:p>
            <a:pPr>
              <a:defRPr/>
            </a:pPr>
            <a:fld id="{54CC8A3D-4ABC-474E-92B3-CB37B1E2ACC5}" type="slidenum">
              <a:rPr lang="en-US"/>
              <a:pPr>
                <a:defRPr/>
              </a:pPr>
              <a:t>‹#›</a:t>
            </a:fld>
            <a:endParaRPr lang="en-US" dirty="0"/>
          </a:p>
        </p:txBody>
      </p:sp>
    </p:spTree>
    <p:extLst>
      <p:ext uri="{BB962C8B-B14F-4D97-AF65-F5344CB8AC3E}">
        <p14:creationId xmlns:p14="http://schemas.microsoft.com/office/powerpoint/2010/main" val="2413595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1">
            <a:extLst>
              <a:ext uri="{FF2B5EF4-FFF2-40B4-BE49-F238E27FC236}">
                <a16:creationId xmlns:a16="http://schemas.microsoft.com/office/drawing/2014/main" id="{F0E8A517-241B-4AAE-9D5A-403E0219A51D}"/>
              </a:ext>
            </a:extLst>
          </p:cNvPr>
          <p:cNvSpPr>
            <a:spLocks noGrp="1"/>
          </p:cNvSpPr>
          <p:nvPr>
            <p:ph type="dt" sz="half" idx="10"/>
          </p:nvPr>
        </p:nvSpPr>
        <p:spPr/>
        <p:txBody>
          <a:bodyPr/>
          <a:lstStyle>
            <a:lvl1pPr>
              <a:defRPr/>
            </a:lvl1pPr>
          </a:lstStyle>
          <a:p>
            <a:pPr>
              <a:defRPr/>
            </a:pPr>
            <a:r>
              <a:rPr lang="en-US"/>
              <a:t>Date</a:t>
            </a:r>
          </a:p>
        </p:txBody>
      </p:sp>
      <p:sp>
        <p:nvSpPr>
          <p:cNvPr id="3" name="Slide Number Placeholder 23">
            <a:extLst>
              <a:ext uri="{FF2B5EF4-FFF2-40B4-BE49-F238E27FC236}">
                <a16:creationId xmlns:a16="http://schemas.microsoft.com/office/drawing/2014/main" id="{F223C2F3-B22E-4F45-9D71-E630DC4904E8}"/>
              </a:ext>
            </a:extLst>
          </p:cNvPr>
          <p:cNvSpPr>
            <a:spLocks noGrp="1"/>
          </p:cNvSpPr>
          <p:nvPr>
            <p:ph type="sldNum" sz="quarter" idx="11"/>
          </p:nvPr>
        </p:nvSpPr>
        <p:spPr/>
        <p:txBody>
          <a:bodyPr/>
          <a:lstStyle>
            <a:lvl1pPr>
              <a:defRPr/>
            </a:lvl1pPr>
          </a:lstStyle>
          <a:p>
            <a:pPr>
              <a:defRPr/>
            </a:pPr>
            <a:fld id="{649CC0EC-1C31-4E7C-A6FB-366F18EC0DFA}" type="slidenum">
              <a:rPr lang="en-US"/>
              <a:pPr>
                <a:defRPr/>
              </a:pPr>
              <a:t>‹#›</a:t>
            </a:fld>
            <a:endParaRPr lang="en-US" dirty="0"/>
          </a:p>
        </p:txBody>
      </p:sp>
    </p:spTree>
    <p:extLst>
      <p:ext uri="{BB962C8B-B14F-4D97-AF65-F5344CB8AC3E}">
        <p14:creationId xmlns:p14="http://schemas.microsoft.com/office/powerpoint/2010/main" val="4205336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r>
              <a:rPr lang="en-US"/>
              <a:t>Click to edit Master text styles</a:t>
            </a:r>
          </a:p>
        </p:txBody>
      </p:sp>
      <p:sp>
        <p:nvSpPr>
          <p:cNvPr id="4" name="Date Placeholder 21">
            <a:extLst>
              <a:ext uri="{FF2B5EF4-FFF2-40B4-BE49-F238E27FC236}">
                <a16:creationId xmlns:a16="http://schemas.microsoft.com/office/drawing/2014/main" id="{E8AB9EF9-A417-40F6-9863-6E7968405F43}"/>
              </a:ext>
            </a:extLst>
          </p:cNvPr>
          <p:cNvSpPr>
            <a:spLocks noGrp="1"/>
          </p:cNvSpPr>
          <p:nvPr>
            <p:ph type="dt" sz="half" idx="13"/>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4411248E-CEF3-4960-BEED-E19AF7F42A00}"/>
              </a:ext>
            </a:extLst>
          </p:cNvPr>
          <p:cNvSpPr>
            <a:spLocks noGrp="1"/>
          </p:cNvSpPr>
          <p:nvPr>
            <p:ph type="sldNum" sz="quarter" idx="14"/>
          </p:nvPr>
        </p:nvSpPr>
        <p:spPr/>
        <p:txBody>
          <a:bodyPr/>
          <a:lstStyle>
            <a:lvl1pPr>
              <a:defRPr/>
            </a:lvl1pPr>
          </a:lstStyle>
          <a:p>
            <a:pPr>
              <a:defRPr/>
            </a:pPr>
            <a:fld id="{A08A545C-BC87-45D1-B353-6CAF264F3937}" type="slidenum">
              <a:rPr lang="en-US"/>
              <a:pPr>
                <a:defRPr/>
              </a:pPr>
              <a:t>‹#›</a:t>
            </a:fld>
            <a:endParaRPr lang="en-US" dirty="0"/>
          </a:p>
        </p:txBody>
      </p:sp>
    </p:spTree>
    <p:extLst>
      <p:ext uri="{BB962C8B-B14F-4D97-AF65-F5344CB8AC3E}">
        <p14:creationId xmlns:p14="http://schemas.microsoft.com/office/powerpoint/2010/main" val="2135294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228600" y="990600"/>
            <a:ext cx="4953000" cy="5334000"/>
          </a:xfrm>
        </p:spPr>
        <p:txBody>
          <a:bodyPr/>
          <a:lstStyle/>
          <a:p>
            <a:pPr lvl="0"/>
            <a:r>
              <a:rPr lang="en-US" noProof="0"/>
              <a:t>Click icon to add picture</a:t>
            </a:r>
          </a:p>
        </p:txBody>
      </p:sp>
      <p:sp>
        <p:nvSpPr>
          <p:cNvPr id="8" name="Text Placeholder 7"/>
          <p:cNvSpPr>
            <a:spLocks noGrp="1"/>
          </p:cNvSpPr>
          <p:nvPr>
            <p:ph type="body" sz="quarter" idx="13"/>
          </p:nvPr>
        </p:nvSpPr>
        <p:spPr>
          <a:xfrm>
            <a:off x="5486400" y="1905000"/>
            <a:ext cx="3352800" cy="990600"/>
          </a:xfrm>
        </p:spPr>
        <p:txBody>
          <a:bodyPr/>
          <a:lstStyle>
            <a:lvl1pPr marL="0" indent="0" algn="ctr">
              <a:defRPr sz="2800">
                <a:solidFill>
                  <a:srgbClr val="39683E"/>
                </a:solidFill>
              </a:defRPr>
            </a:lvl1pPr>
            <a:lvl2pPr>
              <a:defRPr sz="1800"/>
            </a:lvl2pPr>
          </a:lstStyle>
          <a:p>
            <a:pPr lvl="0"/>
            <a:r>
              <a:rPr lang="en-US"/>
              <a:t>Click to edit Master text styles</a:t>
            </a:r>
          </a:p>
        </p:txBody>
      </p:sp>
      <p:sp>
        <p:nvSpPr>
          <p:cNvPr id="10" name="Text Placeholder 9"/>
          <p:cNvSpPr>
            <a:spLocks noGrp="1"/>
          </p:cNvSpPr>
          <p:nvPr>
            <p:ph type="body" sz="quarter" idx="14"/>
          </p:nvPr>
        </p:nvSpPr>
        <p:spPr>
          <a:xfrm>
            <a:off x="5486400" y="2895600"/>
            <a:ext cx="3352800" cy="2362200"/>
          </a:xfrm>
        </p:spPr>
        <p:txBody>
          <a:bodyPr/>
          <a:lstStyle>
            <a:lvl1pPr marL="342900" indent="-342900">
              <a:buFont typeface="Tahoma" pitchFamily="34" charset="0"/>
              <a:buChar char="–"/>
              <a:defRPr sz="2000">
                <a:solidFill>
                  <a:srgbClr val="717171"/>
                </a:solidFill>
              </a:defRPr>
            </a:lvl1pPr>
          </a:lstStyle>
          <a:p>
            <a:pPr lvl="0"/>
            <a:r>
              <a:rPr lang="en-US"/>
              <a:t>Click to edit Master text styles</a:t>
            </a:r>
          </a:p>
        </p:txBody>
      </p:sp>
      <p:sp>
        <p:nvSpPr>
          <p:cNvPr id="7" name="Date Placeholder 21">
            <a:extLst>
              <a:ext uri="{FF2B5EF4-FFF2-40B4-BE49-F238E27FC236}">
                <a16:creationId xmlns:a16="http://schemas.microsoft.com/office/drawing/2014/main" id="{2D4D6780-77F1-47EA-AF83-0D64441E3069}"/>
              </a:ext>
            </a:extLst>
          </p:cNvPr>
          <p:cNvSpPr>
            <a:spLocks noGrp="1"/>
          </p:cNvSpPr>
          <p:nvPr>
            <p:ph type="dt" sz="half" idx="15"/>
          </p:nvPr>
        </p:nvSpPr>
        <p:spPr/>
        <p:txBody>
          <a:bodyPr/>
          <a:lstStyle>
            <a:lvl1pPr>
              <a:defRPr/>
            </a:lvl1pPr>
          </a:lstStyle>
          <a:p>
            <a:pPr>
              <a:defRPr/>
            </a:pPr>
            <a:r>
              <a:rPr lang="en-US"/>
              <a:t>Date</a:t>
            </a:r>
          </a:p>
        </p:txBody>
      </p:sp>
      <p:sp>
        <p:nvSpPr>
          <p:cNvPr id="9" name="Slide Number Placeholder 23">
            <a:extLst>
              <a:ext uri="{FF2B5EF4-FFF2-40B4-BE49-F238E27FC236}">
                <a16:creationId xmlns:a16="http://schemas.microsoft.com/office/drawing/2014/main" id="{60BE0090-7255-4ACA-B810-E50839AB33AF}"/>
              </a:ext>
            </a:extLst>
          </p:cNvPr>
          <p:cNvSpPr>
            <a:spLocks noGrp="1"/>
          </p:cNvSpPr>
          <p:nvPr>
            <p:ph type="sldNum" sz="quarter" idx="16"/>
          </p:nvPr>
        </p:nvSpPr>
        <p:spPr/>
        <p:txBody>
          <a:bodyPr/>
          <a:lstStyle>
            <a:lvl1pPr>
              <a:defRPr/>
            </a:lvl1pPr>
          </a:lstStyle>
          <a:p>
            <a:pPr>
              <a:defRPr/>
            </a:pPr>
            <a:fld id="{ED781F1E-72C8-4B0D-8424-62E36D2CF085}" type="slidenum">
              <a:rPr lang="en-US"/>
              <a:pPr>
                <a:defRPr/>
              </a:pPr>
              <a:t>‹#›</a:t>
            </a:fld>
            <a:endParaRPr lang="en-US" dirty="0"/>
          </a:p>
        </p:txBody>
      </p:sp>
    </p:spTree>
    <p:extLst>
      <p:ext uri="{BB962C8B-B14F-4D97-AF65-F5344CB8AC3E}">
        <p14:creationId xmlns:p14="http://schemas.microsoft.com/office/powerpoint/2010/main" val="37829666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33400" y="2286000"/>
            <a:ext cx="3810000" cy="3505200"/>
          </a:xfrm>
        </p:spPr>
        <p:txBody>
          <a:bodyPr/>
          <a:lstStyle/>
          <a:p>
            <a:pPr lvl="0"/>
            <a:r>
              <a:rPr lang="en-US" noProof="0"/>
              <a:t>Click icon to add picture</a:t>
            </a:r>
            <a:endParaRPr lang="en-US" noProof="0" dirty="0"/>
          </a:p>
        </p:txBody>
      </p:sp>
      <p:sp>
        <p:nvSpPr>
          <p:cNvPr id="7" name="Picture Placeholder 5"/>
          <p:cNvSpPr>
            <a:spLocks noGrp="1"/>
          </p:cNvSpPr>
          <p:nvPr>
            <p:ph type="pic" sz="quarter" idx="13"/>
          </p:nvPr>
        </p:nvSpPr>
        <p:spPr>
          <a:xfrm>
            <a:off x="4800600" y="2286000"/>
            <a:ext cx="3810000" cy="3505200"/>
          </a:xfrm>
        </p:spPr>
        <p:txBody>
          <a:bodyPr/>
          <a:lstStyle/>
          <a:p>
            <a:pPr lvl="0"/>
            <a:r>
              <a:rPr lang="en-US" noProof="0"/>
              <a:t>Click icon to add picture</a:t>
            </a:r>
          </a:p>
        </p:txBody>
      </p:sp>
      <p:sp>
        <p:nvSpPr>
          <p:cNvPr id="9" name="Text Placeholder 8"/>
          <p:cNvSpPr>
            <a:spLocks noGrp="1"/>
          </p:cNvSpPr>
          <p:nvPr>
            <p:ph type="body" sz="quarter" idx="14"/>
          </p:nvPr>
        </p:nvSpPr>
        <p:spPr>
          <a:xfrm>
            <a:off x="762000" y="1600200"/>
            <a:ext cx="3352800" cy="457200"/>
          </a:xfrm>
        </p:spPr>
        <p:txBody>
          <a:bodyPr/>
          <a:lstStyle>
            <a:lvl1pPr algn="ctr">
              <a:defRPr sz="2800">
                <a:solidFill>
                  <a:srgbClr val="717171"/>
                </a:solidFill>
              </a:defRPr>
            </a:lvl1pPr>
          </a:lstStyle>
          <a:p>
            <a:pPr lvl="0"/>
            <a:r>
              <a:rPr lang="en-US"/>
              <a:t>Click to edit Master text styles</a:t>
            </a:r>
          </a:p>
        </p:txBody>
      </p:sp>
      <p:sp>
        <p:nvSpPr>
          <p:cNvPr id="10" name="Text Placeholder 8"/>
          <p:cNvSpPr>
            <a:spLocks noGrp="1"/>
          </p:cNvSpPr>
          <p:nvPr>
            <p:ph type="body" sz="quarter" idx="15"/>
          </p:nvPr>
        </p:nvSpPr>
        <p:spPr>
          <a:xfrm>
            <a:off x="5029200" y="1600200"/>
            <a:ext cx="3352800" cy="457200"/>
          </a:xfrm>
        </p:spPr>
        <p:txBody>
          <a:bodyPr/>
          <a:lstStyle>
            <a:lvl1pPr algn="ctr">
              <a:defRPr sz="2800">
                <a:solidFill>
                  <a:srgbClr val="717171"/>
                </a:solidFill>
              </a:defRPr>
            </a:lvl1pPr>
          </a:lstStyle>
          <a:p>
            <a:pPr lvl="0"/>
            <a:r>
              <a:rPr lang="en-US"/>
              <a:t>Click to edit Master text styles</a:t>
            </a:r>
          </a:p>
        </p:txBody>
      </p:sp>
      <p:sp>
        <p:nvSpPr>
          <p:cNvPr id="8" name="Date Placeholder 21">
            <a:extLst>
              <a:ext uri="{FF2B5EF4-FFF2-40B4-BE49-F238E27FC236}">
                <a16:creationId xmlns:a16="http://schemas.microsoft.com/office/drawing/2014/main" id="{C6B21A20-5394-415B-BB88-E835DAF2E6D4}"/>
              </a:ext>
            </a:extLst>
          </p:cNvPr>
          <p:cNvSpPr>
            <a:spLocks noGrp="1"/>
          </p:cNvSpPr>
          <p:nvPr>
            <p:ph type="dt" sz="half" idx="16"/>
          </p:nvPr>
        </p:nvSpPr>
        <p:spPr/>
        <p:txBody>
          <a:bodyPr/>
          <a:lstStyle>
            <a:lvl1pPr>
              <a:defRPr/>
            </a:lvl1pPr>
          </a:lstStyle>
          <a:p>
            <a:pPr>
              <a:defRPr/>
            </a:pPr>
            <a:r>
              <a:rPr lang="en-US"/>
              <a:t>Date</a:t>
            </a:r>
          </a:p>
        </p:txBody>
      </p:sp>
      <p:sp>
        <p:nvSpPr>
          <p:cNvPr id="11" name="Slide Number Placeholder 23">
            <a:extLst>
              <a:ext uri="{FF2B5EF4-FFF2-40B4-BE49-F238E27FC236}">
                <a16:creationId xmlns:a16="http://schemas.microsoft.com/office/drawing/2014/main" id="{9283400F-5A04-4B8C-8BD7-4D1B33B8CB9F}"/>
              </a:ext>
            </a:extLst>
          </p:cNvPr>
          <p:cNvSpPr>
            <a:spLocks noGrp="1"/>
          </p:cNvSpPr>
          <p:nvPr>
            <p:ph type="sldNum" sz="quarter" idx="17"/>
          </p:nvPr>
        </p:nvSpPr>
        <p:spPr/>
        <p:txBody>
          <a:bodyPr/>
          <a:lstStyle>
            <a:lvl1pPr>
              <a:defRPr/>
            </a:lvl1pPr>
          </a:lstStyle>
          <a:p>
            <a:pPr>
              <a:defRPr/>
            </a:pPr>
            <a:fld id="{1783139A-B52C-4944-BC15-80ED7EC470BD}" type="slidenum">
              <a:rPr lang="en-US"/>
              <a:pPr>
                <a:defRPr/>
              </a:pPr>
              <a:t>‹#›</a:t>
            </a:fld>
            <a:endParaRPr lang="en-US" dirty="0"/>
          </a:p>
        </p:txBody>
      </p:sp>
    </p:spTree>
    <p:extLst>
      <p:ext uri="{BB962C8B-B14F-4D97-AF65-F5344CB8AC3E}">
        <p14:creationId xmlns:p14="http://schemas.microsoft.com/office/powerpoint/2010/main" val="3127814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r>
              <a:rPr lang="en-US" noProof="0"/>
              <a:t>Click icon to add picture</a:t>
            </a:r>
          </a:p>
        </p:txBody>
      </p:sp>
      <p:sp>
        <p:nvSpPr>
          <p:cNvPr id="7" name="Picture Placeholder 5"/>
          <p:cNvSpPr>
            <a:spLocks noGrp="1"/>
          </p:cNvSpPr>
          <p:nvPr>
            <p:ph type="pic" sz="quarter" idx="13"/>
          </p:nvPr>
        </p:nvSpPr>
        <p:spPr>
          <a:xfrm>
            <a:off x="4648200" y="990600"/>
            <a:ext cx="4343400" cy="5410200"/>
          </a:xfrm>
        </p:spPr>
        <p:txBody>
          <a:bodyPr/>
          <a:lstStyle/>
          <a:p>
            <a:pPr lvl="0"/>
            <a:r>
              <a:rPr lang="en-US" noProof="0"/>
              <a:t>Click icon to add picture</a:t>
            </a:r>
          </a:p>
        </p:txBody>
      </p:sp>
      <p:sp>
        <p:nvSpPr>
          <p:cNvPr id="5" name="Date Placeholder 21">
            <a:extLst>
              <a:ext uri="{FF2B5EF4-FFF2-40B4-BE49-F238E27FC236}">
                <a16:creationId xmlns:a16="http://schemas.microsoft.com/office/drawing/2014/main" id="{69A74851-197E-46B2-A845-5D3E4B856E9D}"/>
              </a:ext>
            </a:extLst>
          </p:cNvPr>
          <p:cNvSpPr>
            <a:spLocks noGrp="1"/>
          </p:cNvSpPr>
          <p:nvPr>
            <p:ph type="dt" sz="half" idx="14"/>
          </p:nvPr>
        </p:nvSpPr>
        <p:spPr/>
        <p:txBody>
          <a:bodyPr/>
          <a:lstStyle>
            <a:lvl1pPr>
              <a:defRPr/>
            </a:lvl1pPr>
          </a:lstStyle>
          <a:p>
            <a:pPr>
              <a:defRPr/>
            </a:pPr>
            <a:r>
              <a:rPr lang="en-US"/>
              <a:t>Date</a:t>
            </a:r>
          </a:p>
        </p:txBody>
      </p:sp>
      <p:sp>
        <p:nvSpPr>
          <p:cNvPr id="8" name="Slide Number Placeholder 23">
            <a:extLst>
              <a:ext uri="{FF2B5EF4-FFF2-40B4-BE49-F238E27FC236}">
                <a16:creationId xmlns:a16="http://schemas.microsoft.com/office/drawing/2014/main" id="{D7487D02-42AE-4085-AAA8-7B52775629C7}"/>
              </a:ext>
            </a:extLst>
          </p:cNvPr>
          <p:cNvSpPr>
            <a:spLocks noGrp="1"/>
          </p:cNvSpPr>
          <p:nvPr>
            <p:ph type="sldNum" sz="quarter" idx="15"/>
          </p:nvPr>
        </p:nvSpPr>
        <p:spPr/>
        <p:txBody>
          <a:bodyPr/>
          <a:lstStyle>
            <a:lvl1pPr>
              <a:defRPr/>
            </a:lvl1pPr>
          </a:lstStyle>
          <a:p>
            <a:pPr>
              <a:defRPr/>
            </a:pPr>
            <a:fld id="{075DC436-2CFD-44A2-9466-4F3C400C7875}" type="slidenum">
              <a:rPr lang="en-US"/>
              <a:pPr>
                <a:defRPr/>
              </a:pPr>
              <a:t>‹#›</a:t>
            </a:fld>
            <a:endParaRPr lang="en-US" dirty="0"/>
          </a:p>
        </p:txBody>
      </p:sp>
    </p:spTree>
    <p:extLst>
      <p:ext uri="{BB962C8B-B14F-4D97-AF65-F5344CB8AC3E}">
        <p14:creationId xmlns:p14="http://schemas.microsoft.com/office/powerpoint/2010/main" val="18533579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04800" y="1066800"/>
            <a:ext cx="4267200" cy="2590800"/>
          </a:xfrm>
        </p:spPr>
        <p:txBody>
          <a:bodyPr/>
          <a:lstStyle/>
          <a:p>
            <a:pPr lvl="0"/>
            <a:r>
              <a:rPr lang="en-US" noProof="0"/>
              <a:t>Click icon to add picture</a:t>
            </a:r>
          </a:p>
        </p:txBody>
      </p:sp>
      <p:sp>
        <p:nvSpPr>
          <p:cNvPr id="7" name="Picture Placeholder 5"/>
          <p:cNvSpPr>
            <a:spLocks noGrp="1"/>
          </p:cNvSpPr>
          <p:nvPr>
            <p:ph type="pic" sz="quarter" idx="13"/>
          </p:nvPr>
        </p:nvSpPr>
        <p:spPr>
          <a:xfrm>
            <a:off x="304800" y="3657600"/>
            <a:ext cx="4267200" cy="2590800"/>
          </a:xfrm>
        </p:spPr>
        <p:txBody>
          <a:bodyPr/>
          <a:lstStyle/>
          <a:p>
            <a:pPr lvl="0"/>
            <a:r>
              <a:rPr lang="en-US" noProof="0"/>
              <a:t>Click icon to add picture</a:t>
            </a:r>
          </a:p>
        </p:txBody>
      </p:sp>
      <p:sp>
        <p:nvSpPr>
          <p:cNvPr id="8" name="Picture Placeholder 5"/>
          <p:cNvSpPr>
            <a:spLocks noGrp="1"/>
          </p:cNvSpPr>
          <p:nvPr>
            <p:ph type="pic" sz="quarter" idx="14"/>
          </p:nvPr>
        </p:nvSpPr>
        <p:spPr>
          <a:xfrm>
            <a:off x="4648200" y="1066800"/>
            <a:ext cx="4267200" cy="2590800"/>
          </a:xfrm>
        </p:spPr>
        <p:txBody>
          <a:bodyPr/>
          <a:lstStyle/>
          <a:p>
            <a:pPr lvl="0"/>
            <a:r>
              <a:rPr lang="en-US" noProof="0"/>
              <a:t>Click icon to add picture</a:t>
            </a:r>
          </a:p>
        </p:txBody>
      </p:sp>
      <p:sp>
        <p:nvSpPr>
          <p:cNvPr id="9" name="Picture Placeholder 5"/>
          <p:cNvSpPr>
            <a:spLocks noGrp="1"/>
          </p:cNvSpPr>
          <p:nvPr>
            <p:ph type="pic" sz="quarter" idx="15"/>
          </p:nvPr>
        </p:nvSpPr>
        <p:spPr>
          <a:xfrm>
            <a:off x="4648200" y="3657600"/>
            <a:ext cx="4267200" cy="2590800"/>
          </a:xfrm>
        </p:spPr>
        <p:txBody>
          <a:bodyPr/>
          <a:lstStyle/>
          <a:p>
            <a:pPr lvl="0"/>
            <a:r>
              <a:rPr lang="en-US" noProof="0"/>
              <a:t>Click icon to add picture</a:t>
            </a:r>
          </a:p>
        </p:txBody>
      </p:sp>
      <p:sp>
        <p:nvSpPr>
          <p:cNvPr id="10" name="Date Placeholder 21">
            <a:extLst>
              <a:ext uri="{FF2B5EF4-FFF2-40B4-BE49-F238E27FC236}">
                <a16:creationId xmlns:a16="http://schemas.microsoft.com/office/drawing/2014/main" id="{0379EDAE-5504-40E1-A939-5E8D62410DDE}"/>
              </a:ext>
            </a:extLst>
          </p:cNvPr>
          <p:cNvSpPr>
            <a:spLocks noGrp="1"/>
          </p:cNvSpPr>
          <p:nvPr>
            <p:ph type="dt" sz="half" idx="16"/>
          </p:nvPr>
        </p:nvSpPr>
        <p:spPr/>
        <p:txBody>
          <a:bodyPr/>
          <a:lstStyle>
            <a:lvl1pPr>
              <a:defRPr/>
            </a:lvl1pPr>
          </a:lstStyle>
          <a:p>
            <a:pPr>
              <a:defRPr/>
            </a:pPr>
            <a:r>
              <a:rPr lang="en-US"/>
              <a:t>Date</a:t>
            </a:r>
          </a:p>
        </p:txBody>
      </p:sp>
      <p:sp>
        <p:nvSpPr>
          <p:cNvPr id="11" name="Slide Number Placeholder 23">
            <a:extLst>
              <a:ext uri="{FF2B5EF4-FFF2-40B4-BE49-F238E27FC236}">
                <a16:creationId xmlns:a16="http://schemas.microsoft.com/office/drawing/2014/main" id="{7DBB3F02-5739-4C4B-885B-6954D4B7EC2F}"/>
              </a:ext>
            </a:extLst>
          </p:cNvPr>
          <p:cNvSpPr>
            <a:spLocks noGrp="1"/>
          </p:cNvSpPr>
          <p:nvPr>
            <p:ph type="sldNum" sz="quarter" idx="17"/>
          </p:nvPr>
        </p:nvSpPr>
        <p:spPr/>
        <p:txBody>
          <a:bodyPr/>
          <a:lstStyle>
            <a:lvl1pPr>
              <a:defRPr/>
            </a:lvl1pPr>
          </a:lstStyle>
          <a:p>
            <a:pPr>
              <a:defRPr/>
            </a:pPr>
            <a:fld id="{3C3D45A7-A010-494B-928F-BE044DEB5DF5}" type="slidenum">
              <a:rPr lang="en-US"/>
              <a:pPr>
                <a:defRPr/>
              </a:pPr>
              <a:t>‹#›</a:t>
            </a:fld>
            <a:endParaRPr lang="en-US" dirty="0"/>
          </a:p>
        </p:txBody>
      </p:sp>
    </p:spTree>
    <p:extLst>
      <p:ext uri="{BB962C8B-B14F-4D97-AF65-F5344CB8AC3E}">
        <p14:creationId xmlns:p14="http://schemas.microsoft.com/office/powerpoint/2010/main" val="27236317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28600" y="990600"/>
            <a:ext cx="86868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1">
            <a:extLst>
              <a:ext uri="{FF2B5EF4-FFF2-40B4-BE49-F238E27FC236}">
                <a16:creationId xmlns:a16="http://schemas.microsoft.com/office/drawing/2014/main" id="{92FD0515-5F9A-4242-A62C-3721FEBEEA59}"/>
              </a:ext>
            </a:extLst>
          </p:cNvPr>
          <p:cNvSpPr>
            <a:spLocks noGrp="1"/>
          </p:cNvSpPr>
          <p:nvPr>
            <p:ph type="dt" sz="half" idx="13"/>
          </p:nvPr>
        </p:nvSpPr>
        <p:spPr/>
        <p:txBody>
          <a:bodyPr/>
          <a:lstStyle>
            <a:lvl1pPr eaLnBrk="0" hangingPunct="0">
              <a:defRPr/>
            </a:lvl1pPr>
          </a:lstStyle>
          <a:p>
            <a:pPr>
              <a:defRPr/>
            </a:pPr>
            <a:r>
              <a:rPr lang="en-US"/>
              <a:t>Date</a:t>
            </a:r>
          </a:p>
        </p:txBody>
      </p:sp>
      <p:sp>
        <p:nvSpPr>
          <p:cNvPr id="5" name="Slide Number Placeholder 23">
            <a:extLst>
              <a:ext uri="{FF2B5EF4-FFF2-40B4-BE49-F238E27FC236}">
                <a16:creationId xmlns:a16="http://schemas.microsoft.com/office/drawing/2014/main" id="{FEAED7DB-DE83-4B66-90C5-7754FDCF0E31}"/>
              </a:ext>
            </a:extLst>
          </p:cNvPr>
          <p:cNvSpPr>
            <a:spLocks noGrp="1"/>
          </p:cNvSpPr>
          <p:nvPr>
            <p:ph type="sldNum" sz="quarter" idx="14"/>
          </p:nvPr>
        </p:nvSpPr>
        <p:spPr/>
        <p:txBody>
          <a:bodyPr/>
          <a:lstStyle>
            <a:lvl1pPr eaLnBrk="0" hangingPunct="0">
              <a:defRPr/>
            </a:lvl1pPr>
          </a:lstStyle>
          <a:p>
            <a:pPr>
              <a:defRPr/>
            </a:pPr>
            <a:fld id="{9BB2E241-B9C0-48DB-B948-B1333BF3F6FF}" type="slidenum">
              <a:rPr lang="en-US"/>
              <a:pPr>
                <a:defRPr/>
              </a:pPr>
              <a:t>‹#›</a:t>
            </a:fld>
            <a:endParaRPr lang="en-US" dirty="0"/>
          </a:p>
        </p:txBody>
      </p:sp>
    </p:spTree>
    <p:extLst>
      <p:ext uri="{BB962C8B-B14F-4D97-AF65-F5344CB8AC3E}">
        <p14:creationId xmlns:p14="http://schemas.microsoft.com/office/powerpoint/2010/main" val="7454520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717171"/>
                </a:solidFill>
              </a:defRPr>
            </a:lvl1pPr>
          </a:lstStyle>
          <a:p>
            <a:pPr lvl="0"/>
            <a:r>
              <a:rPr lang="en-US" dirty="0"/>
              <a:t>Click to edit Master text styles</a:t>
            </a:r>
          </a:p>
        </p:txBody>
      </p:sp>
      <p:sp>
        <p:nvSpPr>
          <p:cNvPr id="4" name="Date Placeholder 21">
            <a:extLst>
              <a:ext uri="{FF2B5EF4-FFF2-40B4-BE49-F238E27FC236}">
                <a16:creationId xmlns:a16="http://schemas.microsoft.com/office/drawing/2014/main" id="{BFE82D46-0BD4-4BB6-9775-76986463179B}"/>
              </a:ext>
            </a:extLst>
          </p:cNvPr>
          <p:cNvSpPr>
            <a:spLocks noGrp="1"/>
          </p:cNvSpPr>
          <p:nvPr>
            <p:ph type="dt" sz="half" idx="14"/>
          </p:nvPr>
        </p:nvSpPr>
        <p:spPr/>
        <p:txBody>
          <a:bodyPr/>
          <a:lstStyle>
            <a:lvl1pPr eaLnBrk="0" hangingPunct="0">
              <a:defRPr/>
            </a:lvl1pPr>
          </a:lstStyle>
          <a:p>
            <a:pPr>
              <a:defRPr/>
            </a:pPr>
            <a:r>
              <a:rPr lang="en-US"/>
              <a:t>Date</a:t>
            </a:r>
          </a:p>
        </p:txBody>
      </p:sp>
      <p:sp>
        <p:nvSpPr>
          <p:cNvPr id="5" name="Slide Number Placeholder 23">
            <a:extLst>
              <a:ext uri="{FF2B5EF4-FFF2-40B4-BE49-F238E27FC236}">
                <a16:creationId xmlns:a16="http://schemas.microsoft.com/office/drawing/2014/main" id="{AD07F5D8-15FC-4D32-9D69-7E9B0CED52A4}"/>
              </a:ext>
            </a:extLst>
          </p:cNvPr>
          <p:cNvSpPr>
            <a:spLocks noGrp="1"/>
          </p:cNvSpPr>
          <p:nvPr>
            <p:ph type="sldNum" sz="quarter" idx="15"/>
          </p:nvPr>
        </p:nvSpPr>
        <p:spPr/>
        <p:txBody>
          <a:bodyPr/>
          <a:lstStyle>
            <a:lvl1pPr eaLnBrk="0" hangingPunct="0">
              <a:defRPr/>
            </a:lvl1pPr>
          </a:lstStyle>
          <a:p>
            <a:pPr>
              <a:defRPr/>
            </a:pPr>
            <a:fld id="{CAE2F5AC-0D13-4587-9AA9-F74E6EAB30B0}" type="slidenum">
              <a:rPr lang="en-US"/>
              <a:pPr>
                <a:defRPr/>
              </a:pPr>
              <a:t>‹#›</a:t>
            </a:fld>
            <a:endParaRPr lang="en-US" dirty="0"/>
          </a:p>
        </p:txBody>
      </p:sp>
    </p:spTree>
    <p:extLst>
      <p:ext uri="{BB962C8B-B14F-4D97-AF65-F5344CB8AC3E}">
        <p14:creationId xmlns:p14="http://schemas.microsoft.com/office/powerpoint/2010/main" val="302176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D832D70-323E-409E-ABDC-21942868D0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7600" y="1447800"/>
            <a:ext cx="52530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A11261A8-BEA3-414B-A2AD-52E86219E15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2">
            <a:extLst>
              <a:ext uri="{FF2B5EF4-FFF2-40B4-BE49-F238E27FC236}">
                <a16:creationId xmlns:a16="http://schemas.microsoft.com/office/drawing/2014/main" id="{94CA5D26-F130-4026-B4E9-B532F149CABC}"/>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7" name="Straight Connector 6">
            <a:extLst>
              <a:ext uri="{FF2B5EF4-FFF2-40B4-BE49-F238E27FC236}">
                <a16:creationId xmlns:a16="http://schemas.microsoft.com/office/drawing/2014/main" id="{71AD7087-5536-4A3A-84D1-3BE643C9E0A8}"/>
              </a:ext>
            </a:extLst>
          </p:cNvPr>
          <p:cNvCxnSpPr/>
          <p:nvPr userDrawn="1"/>
        </p:nvCxnSpPr>
        <p:spPr>
          <a:xfrm>
            <a:off x="304800" y="2209800"/>
            <a:ext cx="4876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27FEE2-A4EF-4B7E-8D70-F43951C46580}"/>
              </a:ext>
            </a:extLst>
          </p:cNvPr>
          <p:cNvCxnSpPr/>
          <p:nvPr userDrawn="1"/>
        </p:nvCxnSpPr>
        <p:spPr>
          <a:xfrm>
            <a:off x="7391400" y="2209800"/>
            <a:ext cx="1447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2E3EC2F7-7042-4ADA-8C51-57144100367A}"/>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17449979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a:extLst>
              <a:ext uri="{FF2B5EF4-FFF2-40B4-BE49-F238E27FC236}">
                <a16:creationId xmlns:a16="http://schemas.microsoft.com/office/drawing/2014/main" id="{B438D1D2-03EE-4F3B-B567-CE47944ADE40}"/>
              </a:ext>
            </a:extLst>
          </p:cNvPr>
          <p:cNvSpPr>
            <a:spLocks noGrp="1"/>
          </p:cNvSpPr>
          <p:nvPr>
            <p:ph type="dt" sz="half" idx="10"/>
          </p:nvPr>
        </p:nvSpPr>
        <p:spPr/>
        <p:txBody>
          <a:bodyPr/>
          <a:lstStyle>
            <a:lvl1pPr eaLnBrk="0" hangingPunct="0">
              <a:defRPr/>
            </a:lvl1pPr>
          </a:lstStyle>
          <a:p>
            <a:pPr>
              <a:defRPr/>
            </a:pPr>
            <a:r>
              <a:rPr lang="en-US"/>
              <a:t>Date</a:t>
            </a:r>
          </a:p>
        </p:txBody>
      </p:sp>
      <p:sp>
        <p:nvSpPr>
          <p:cNvPr id="4" name="Slide Number Placeholder 23">
            <a:extLst>
              <a:ext uri="{FF2B5EF4-FFF2-40B4-BE49-F238E27FC236}">
                <a16:creationId xmlns:a16="http://schemas.microsoft.com/office/drawing/2014/main" id="{57129900-7194-41B3-A914-6EE43DE55967}"/>
              </a:ext>
            </a:extLst>
          </p:cNvPr>
          <p:cNvSpPr>
            <a:spLocks noGrp="1"/>
          </p:cNvSpPr>
          <p:nvPr>
            <p:ph type="sldNum" sz="quarter" idx="11"/>
          </p:nvPr>
        </p:nvSpPr>
        <p:spPr/>
        <p:txBody>
          <a:bodyPr/>
          <a:lstStyle>
            <a:lvl1pPr eaLnBrk="0" hangingPunct="0">
              <a:defRPr/>
            </a:lvl1pPr>
          </a:lstStyle>
          <a:p>
            <a:pPr>
              <a:defRPr/>
            </a:pPr>
            <a:fld id="{DE5ACCDA-C33C-410A-8774-C78D92AD22E9}" type="slidenum">
              <a:rPr lang="en-US"/>
              <a:pPr>
                <a:defRPr/>
              </a:pPr>
              <a:t>‹#›</a:t>
            </a:fld>
            <a:endParaRPr lang="en-US" dirty="0"/>
          </a:p>
        </p:txBody>
      </p:sp>
    </p:spTree>
    <p:extLst>
      <p:ext uri="{BB962C8B-B14F-4D97-AF65-F5344CB8AC3E}">
        <p14:creationId xmlns:p14="http://schemas.microsoft.com/office/powerpoint/2010/main" val="40876447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1">
            <a:extLst>
              <a:ext uri="{FF2B5EF4-FFF2-40B4-BE49-F238E27FC236}">
                <a16:creationId xmlns:a16="http://schemas.microsoft.com/office/drawing/2014/main" id="{8D9CF51B-6C73-47A1-8A0E-03FD0E3F4568}"/>
              </a:ext>
            </a:extLst>
          </p:cNvPr>
          <p:cNvSpPr>
            <a:spLocks noGrp="1"/>
          </p:cNvSpPr>
          <p:nvPr>
            <p:ph type="dt" sz="half" idx="10"/>
          </p:nvPr>
        </p:nvSpPr>
        <p:spPr/>
        <p:txBody>
          <a:bodyPr/>
          <a:lstStyle>
            <a:lvl1pPr eaLnBrk="0" hangingPunct="0">
              <a:defRPr/>
            </a:lvl1pPr>
          </a:lstStyle>
          <a:p>
            <a:pPr>
              <a:defRPr/>
            </a:pPr>
            <a:r>
              <a:rPr lang="en-US"/>
              <a:t>Date</a:t>
            </a:r>
          </a:p>
        </p:txBody>
      </p:sp>
      <p:sp>
        <p:nvSpPr>
          <p:cNvPr id="3" name="Slide Number Placeholder 23">
            <a:extLst>
              <a:ext uri="{FF2B5EF4-FFF2-40B4-BE49-F238E27FC236}">
                <a16:creationId xmlns:a16="http://schemas.microsoft.com/office/drawing/2014/main" id="{A41FDCB5-D1F4-4747-943C-2409DD7798BC}"/>
              </a:ext>
            </a:extLst>
          </p:cNvPr>
          <p:cNvSpPr>
            <a:spLocks noGrp="1"/>
          </p:cNvSpPr>
          <p:nvPr>
            <p:ph type="sldNum" sz="quarter" idx="11"/>
          </p:nvPr>
        </p:nvSpPr>
        <p:spPr/>
        <p:txBody>
          <a:bodyPr/>
          <a:lstStyle>
            <a:lvl1pPr eaLnBrk="0" hangingPunct="0">
              <a:defRPr/>
            </a:lvl1pPr>
          </a:lstStyle>
          <a:p>
            <a:pPr>
              <a:defRPr/>
            </a:pPr>
            <a:fld id="{403F74E1-65C5-4329-8913-25E9B8EEFCE1}" type="slidenum">
              <a:rPr lang="en-US"/>
              <a:pPr>
                <a:defRPr/>
              </a:pPr>
              <a:t>‹#›</a:t>
            </a:fld>
            <a:endParaRPr lang="en-US" dirty="0"/>
          </a:p>
        </p:txBody>
      </p:sp>
    </p:spTree>
    <p:extLst>
      <p:ext uri="{BB962C8B-B14F-4D97-AF65-F5344CB8AC3E}">
        <p14:creationId xmlns:p14="http://schemas.microsoft.com/office/powerpoint/2010/main" val="27729139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endParaRPr lang="en-US" dirty="0"/>
          </a:p>
        </p:txBody>
      </p:sp>
      <p:sp>
        <p:nvSpPr>
          <p:cNvPr id="4" name="Date Placeholder 21">
            <a:extLst>
              <a:ext uri="{FF2B5EF4-FFF2-40B4-BE49-F238E27FC236}">
                <a16:creationId xmlns:a16="http://schemas.microsoft.com/office/drawing/2014/main" id="{3D40023A-976D-43A7-AD0B-D8E30594CF90}"/>
              </a:ext>
            </a:extLst>
          </p:cNvPr>
          <p:cNvSpPr>
            <a:spLocks noGrp="1"/>
          </p:cNvSpPr>
          <p:nvPr>
            <p:ph type="dt" sz="half" idx="13"/>
          </p:nvPr>
        </p:nvSpPr>
        <p:spPr/>
        <p:txBody>
          <a:bodyPr/>
          <a:lstStyle>
            <a:lvl1pPr eaLnBrk="0" hangingPunct="0">
              <a:defRPr/>
            </a:lvl1pPr>
          </a:lstStyle>
          <a:p>
            <a:pPr>
              <a:defRPr/>
            </a:pPr>
            <a:r>
              <a:rPr lang="en-US"/>
              <a:t>Date</a:t>
            </a:r>
          </a:p>
        </p:txBody>
      </p:sp>
      <p:sp>
        <p:nvSpPr>
          <p:cNvPr id="5" name="Slide Number Placeholder 23">
            <a:extLst>
              <a:ext uri="{FF2B5EF4-FFF2-40B4-BE49-F238E27FC236}">
                <a16:creationId xmlns:a16="http://schemas.microsoft.com/office/drawing/2014/main" id="{98339E12-D96E-42AB-B88C-E4709F5CFA4F}"/>
              </a:ext>
            </a:extLst>
          </p:cNvPr>
          <p:cNvSpPr>
            <a:spLocks noGrp="1"/>
          </p:cNvSpPr>
          <p:nvPr>
            <p:ph type="sldNum" sz="quarter" idx="14"/>
          </p:nvPr>
        </p:nvSpPr>
        <p:spPr/>
        <p:txBody>
          <a:bodyPr/>
          <a:lstStyle>
            <a:lvl1pPr eaLnBrk="0" hangingPunct="0">
              <a:defRPr/>
            </a:lvl1pPr>
          </a:lstStyle>
          <a:p>
            <a:pPr>
              <a:defRPr/>
            </a:pPr>
            <a:fld id="{E756927A-1819-4E05-98E3-0840871E5AD6}" type="slidenum">
              <a:rPr lang="en-US"/>
              <a:pPr>
                <a:defRPr/>
              </a:pPr>
              <a:t>‹#›</a:t>
            </a:fld>
            <a:endParaRPr lang="en-US" dirty="0"/>
          </a:p>
        </p:txBody>
      </p:sp>
    </p:spTree>
    <p:extLst>
      <p:ext uri="{BB962C8B-B14F-4D97-AF65-F5344CB8AC3E}">
        <p14:creationId xmlns:p14="http://schemas.microsoft.com/office/powerpoint/2010/main" val="9004035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228600" y="990600"/>
            <a:ext cx="4953000" cy="5334000"/>
          </a:xfrm>
        </p:spPr>
        <p:txBody>
          <a:bodyPr/>
          <a:lstStyle/>
          <a:p>
            <a:pPr lvl="0"/>
            <a:endParaRPr lang="en-US" noProof="0"/>
          </a:p>
        </p:txBody>
      </p:sp>
      <p:sp>
        <p:nvSpPr>
          <p:cNvPr id="8" name="Text Placeholder 7"/>
          <p:cNvSpPr>
            <a:spLocks noGrp="1"/>
          </p:cNvSpPr>
          <p:nvPr>
            <p:ph type="body" sz="quarter" idx="13"/>
          </p:nvPr>
        </p:nvSpPr>
        <p:spPr>
          <a:xfrm>
            <a:off x="5486400" y="1905000"/>
            <a:ext cx="3352800" cy="990600"/>
          </a:xfrm>
        </p:spPr>
        <p:txBody>
          <a:bodyPr/>
          <a:lstStyle>
            <a:lvl1pPr marL="0" indent="0" algn="ctr">
              <a:defRPr sz="2800">
                <a:solidFill>
                  <a:srgbClr val="39683E"/>
                </a:solidFill>
              </a:defRPr>
            </a:lvl1pPr>
            <a:lvl2pPr>
              <a:defRPr sz="1800"/>
            </a:lvl2pPr>
          </a:lstStyle>
          <a:p>
            <a:pPr lvl="0"/>
            <a:r>
              <a:rPr lang="en-US" dirty="0"/>
              <a:t>Click to edit Master text styles</a:t>
            </a:r>
          </a:p>
        </p:txBody>
      </p:sp>
      <p:sp>
        <p:nvSpPr>
          <p:cNvPr id="10" name="Text Placeholder 9"/>
          <p:cNvSpPr>
            <a:spLocks noGrp="1"/>
          </p:cNvSpPr>
          <p:nvPr>
            <p:ph type="body" sz="quarter" idx="14"/>
          </p:nvPr>
        </p:nvSpPr>
        <p:spPr>
          <a:xfrm>
            <a:off x="5486400" y="2895600"/>
            <a:ext cx="3352800" cy="2362200"/>
          </a:xfrm>
        </p:spPr>
        <p:txBody>
          <a:bodyPr/>
          <a:lstStyle>
            <a:lvl1pPr marL="342900" indent="-342900">
              <a:buFont typeface="Tahoma" pitchFamily="34" charset="0"/>
              <a:buChar char="–"/>
              <a:defRPr sz="2000">
                <a:solidFill>
                  <a:srgbClr val="717171"/>
                </a:solidFill>
              </a:defRPr>
            </a:lvl1pPr>
          </a:lstStyle>
          <a:p>
            <a:pPr lvl="0"/>
            <a:r>
              <a:rPr lang="en-US" dirty="0"/>
              <a:t>Click to edit Master text styles</a:t>
            </a:r>
          </a:p>
        </p:txBody>
      </p:sp>
      <p:sp>
        <p:nvSpPr>
          <p:cNvPr id="7" name="Date Placeholder 21">
            <a:extLst>
              <a:ext uri="{FF2B5EF4-FFF2-40B4-BE49-F238E27FC236}">
                <a16:creationId xmlns:a16="http://schemas.microsoft.com/office/drawing/2014/main" id="{8B2DB902-E0A2-461C-AC8E-0EA792A14439}"/>
              </a:ext>
            </a:extLst>
          </p:cNvPr>
          <p:cNvSpPr>
            <a:spLocks noGrp="1"/>
          </p:cNvSpPr>
          <p:nvPr>
            <p:ph type="dt" sz="half" idx="15"/>
          </p:nvPr>
        </p:nvSpPr>
        <p:spPr/>
        <p:txBody>
          <a:bodyPr/>
          <a:lstStyle>
            <a:lvl1pPr eaLnBrk="0" hangingPunct="0">
              <a:defRPr/>
            </a:lvl1pPr>
          </a:lstStyle>
          <a:p>
            <a:pPr>
              <a:defRPr/>
            </a:pPr>
            <a:r>
              <a:rPr lang="en-US"/>
              <a:t>Date</a:t>
            </a:r>
          </a:p>
        </p:txBody>
      </p:sp>
      <p:sp>
        <p:nvSpPr>
          <p:cNvPr id="9" name="Slide Number Placeholder 23">
            <a:extLst>
              <a:ext uri="{FF2B5EF4-FFF2-40B4-BE49-F238E27FC236}">
                <a16:creationId xmlns:a16="http://schemas.microsoft.com/office/drawing/2014/main" id="{AFBFAFA2-3DA4-4AA6-99DD-07E806BD60B5}"/>
              </a:ext>
            </a:extLst>
          </p:cNvPr>
          <p:cNvSpPr>
            <a:spLocks noGrp="1"/>
          </p:cNvSpPr>
          <p:nvPr>
            <p:ph type="sldNum" sz="quarter" idx="16"/>
          </p:nvPr>
        </p:nvSpPr>
        <p:spPr/>
        <p:txBody>
          <a:bodyPr/>
          <a:lstStyle>
            <a:lvl1pPr eaLnBrk="0" hangingPunct="0">
              <a:defRPr/>
            </a:lvl1pPr>
          </a:lstStyle>
          <a:p>
            <a:pPr>
              <a:defRPr/>
            </a:pPr>
            <a:fld id="{BE5247D7-78D5-482A-9B28-4ACB25A56F53}" type="slidenum">
              <a:rPr lang="en-US"/>
              <a:pPr>
                <a:defRPr/>
              </a:pPr>
              <a:t>‹#›</a:t>
            </a:fld>
            <a:endParaRPr lang="en-US" dirty="0"/>
          </a:p>
        </p:txBody>
      </p:sp>
    </p:spTree>
    <p:extLst>
      <p:ext uri="{BB962C8B-B14F-4D97-AF65-F5344CB8AC3E}">
        <p14:creationId xmlns:p14="http://schemas.microsoft.com/office/powerpoint/2010/main" val="14569755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33400" y="2286000"/>
            <a:ext cx="3810000" cy="3505200"/>
          </a:xfrm>
        </p:spPr>
        <p:txBody>
          <a:bodyPr/>
          <a:lstStyle/>
          <a:p>
            <a:pPr lvl="0"/>
            <a:endParaRPr lang="en-US" noProof="0" dirty="0"/>
          </a:p>
        </p:txBody>
      </p:sp>
      <p:sp>
        <p:nvSpPr>
          <p:cNvPr id="7" name="Picture Placeholder 5"/>
          <p:cNvSpPr>
            <a:spLocks noGrp="1"/>
          </p:cNvSpPr>
          <p:nvPr>
            <p:ph type="pic" sz="quarter" idx="13"/>
          </p:nvPr>
        </p:nvSpPr>
        <p:spPr>
          <a:xfrm>
            <a:off x="4800600" y="2286000"/>
            <a:ext cx="3810000" cy="3505200"/>
          </a:xfrm>
        </p:spPr>
        <p:txBody>
          <a:bodyPr/>
          <a:lstStyle/>
          <a:p>
            <a:pPr lvl="0"/>
            <a:endParaRPr lang="en-US" noProof="0"/>
          </a:p>
        </p:txBody>
      </p:sp>
      <p:sp>
        <p:nvSpPr>
          <p:cNvPr id="9" name="Text Placeholder 8"/>
          <p:cNvSpPr>
            <a:spLocks noGrp="1"/>
          </p:cNvSpPr>
          <p:nvPr>
            <p:ph type="body" sz="quarter" idx="14"/>
          </p:nvPr>
        </p:nvSpPr>
        <p:spPr>
          <a:xfrm>
            <a:off x="762000" y="1600200"/>
            <a:ext cx="3352800" cy="457200"/>
          </a:xfrm>
        </p:spPr>
        <p:txBody>
          <a:bodyPr/>
          <a:lstStyle>
            <a:lvl1pPr algn="ctr">
              <a:defRPr sz="2800">
                <a:solidFill>
                  <a:srgbClr val="717171"/>
                </a:solidFill>
              </a:defRPr>
            </a:lvl1pPr>
          </a:lstStyle>
          <a:p>
            <a:pPr lvl="0"/>
            <a:r>
              <a:rPr lang="en-US" dirty="0"/>
              <a:t>Click to edit</a:t>
            </a:r>
          </a:p>
        </p:txBody>
      </p:sp>
      <p:sp>
        <p:nvSpPr>
          <p:cNvPr id="10" name="Text Placeholder 8"/>
          <p:cNvSpPr>
            <a:spLocks noGrp="1"/>
          </p:cNvSpPr>
          <p:nvPr>
            <p:ph type="body" sz="quarter" idx="15"/>
          </p:nvPr>
        </p:nvSpPr>
        <p:spPr>
          <a:xfrm>
            <a:off x="5029200" y="1600200"/>
            <a:ext cx="3352800" cy="457200"/>
          </a:xfrm>
        </p:spPr>
        <p:txBody>
          <a:bodyPr/>
          <a:lstStyle>
            <a:lvl1pPr algn="ctr">
              <a:defRPr sz="2800">
                <a:solidFill>
                  <a:srgbClr val="717171"/>
                </a:solidFill>
              </a:defRPr>
            </a:lvl1pPr>
          </a:lstStyle>
          <a:p>
            <a:pPr lvl="0"/>
            <a:r>
              <a:rPr lang="en-US" dirty="0"/>
              <a:t>Click to edit</a:t>
            </a:r>
          </a:p>
        </p:txBody>
      </p:sp>
      <p:sp>
        <p:nvSpPr>
          <p:cNvPr id="8" name="Date Placeholder 21">
            <a:extLst>
              <a:ext uri="{FF2B5EF4-FFF2-40B4-BE49-F238E27FC236}">
                <a16:creationId xmlns:a16="http://schemas.microsoft.com/office/drawing/2014/main" id="{676A3D0E-6747-4E05-A620-16E920B2DCCC}"/>
              </a:ext>
            </a:extLst>
          </p:cNvPr>
          <p:cNvSpPr>
            <a:spLocks noGrp="1"/>
          </p:cNvSpPr>
          <p:nvPr>
            <p:ph type="dt" sz="half" idx="16"/>
          </p:nvPr>
        </p:nvSpPr>
        <p:spPr/>
        <p:txBody>
          <a:bodyPr/>
          <a:lstStyle>
            <a:lvl1pPr eaLnBrk="0" hangingPunct="0">
              <a:defRPr/>
            </a:lvl1pPr>
          </a:lstStyle>
          <a:p>
            <a:pPr>
              <a:defRPr/>
            </a:pPr>
            <a:r>
              <a:rPr lang="en-US"/>
              <a:t>Date</a:t>
            </a:r>
          </a:p>
        </p:txBody>
      </p:sp>
      <p:sp>
        <p:nvSpPr>
          <p:cNvPr id="11" name="Slide Number Placeholder 23">
            <a:extLst>
              <a:ext uri="{FF2B5EF4-FFF2-40B4-BE49-F238E27FC236}">
                <a16:creationId xmlns:a16="http://schemas.microsoft.com/office/drawing/2014/main" id="{D546B948-D15C-4D75-B849-393E54C7AF5A}"/>
              </a:ext>
            </a:extLst>
          </p:cNvPr>
          <p:cNvSpPr>
            <a:spLocks noGrp="1"/>
          </p:cNvSpPr>
          <p:nvPr>
            <p:ph type="sldNum" sz="quarter" idx="17"/>
          </p:nvPr>
        </p:nvSpPr>
        <p:spPr/>
        <p:txBody>
          <a:bodyPr/>
          <a:lstStyle>
            <a:lvl1pPr eaLnBrk="0" hangingPunct="0">
              <a:defRPr/>
            </a:lvl1pPr>
          </a:lstStyle>
          <a:p>
            <a:pPr>
              <a:defRPr/>
            </a:pPr>
            <a:fld id="{A50BCFD6-131B-4BD0-9620-7FEDD65D9ADC}" type="slidenum">
              <a:rPr lang="en-US"/>
              <a:pPr>
                <a:defRPr/>
              </a:pPr>
              <a:t>‹#›</a:t>
            </a:fld>
            <a:endParaRPr lang="en-US" dirty="0"/>
          </a:p>
        </p:txBody>
      </p:sp>
    </p:spTree>
    <p:extLst>
      <p:ext uri="{BB962C8B-B14F-4D97-AF65-F5344CB8AC3E}">
        <p14:creationId xmlns:p14="http://schemas.microsoft.com/office/powerpoint/2010/main" val="67406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endParaRPr lang="en-US" noProof="0"/>
          </a:p>
        </p:txBody>
      </p:sp>
      <p:sp>
        <p:nvSpPr>
          <p:cNvPr id="7" name="Picture Placeholder 5"/>
          <p:cNvSpPr>
            <a:spLocks noGrp="1"/>
          </p:cNvSpPr>
          <p:nvPr>
            <p:ph type="pic" sz="quarter" idx="13"/>
          </p:nvPr>
        </p:nvSpPr>
        <p:spPr>
          <a:xfrm>
            <a:off x="4648200" y="990600"/>
            <a:ext cx="4343400" cy="5410200"/>
          </a:xfrm>
        </p:spPr>
        <p:txBody>
          <a:bodyPr/>
          <a:lstStyle/>
          <a:p>
            <a:pPr lvl="0"/>
            <a:endParaRPr lang="en-US" noProof="0"/>
          </a:p>
        </p:txBody>
      </p:sp>
      <p:sp>
        <p:nvSpPr>
          <p:cNvPr id="5" name="Date Placeholder 21">
            <a:extLst>
              <a:ext uri="{FF2B5EF4-FFF2-40B4-BE49-F238E27FC236}">
                <a16:creationId xmlns:a16="http://schemas.microsoft.com/office/drawing/2014/main" id="{61FDA65C-61EC-416E-AAF4-C5F2FC49CD84}"/>
              </a:ext>
            </a:extLst>
          </p:cNvPr>
          <p:cNvSpPr>
            <a:spLocks noGrp="1"/>
          </p:cNvSpPr>
          <p:nvPr>
            <p:ph type="dt" sz="half" idx="14"/>
          </p:nvPr>
        </p:nvSpPr>
        <p:spPr/>
        <p:txBody>
          <a:bodyPr/>
          <a:lstStyle>
            <a:lvl1pPr eaLnBrk="0" hangingPunct="0">
              <a:defRPr/>
            </a:lvl1pPr>
          </a:lstStyle>
          <a:p>
            <a:pPr>
              <a:defRPr/>
            </a:pPr>
            <a:r>
              <a:rPr lang="en-US"/>
              <a:t>Date</a:t>
            </a:r>
          </a:p>
        </p:txBody>
      </p:sp>
      <p:sp>
        <p:nvSpPr>
          <p:cNvPr id="8" name="Slide Number Placeholder 23">
            <a:extLst>
              <a:ext uri="{FF2B5EF4-FFF2-40B4-BE49-F238E27FC236}">
                <a16:creationId xmlns:a16="http://schemas.microsoft.com/office/drawing/2014/main" id="{B555866E-67A6-426E-8555-8C2331D7CFB8}"/>
              </a:ext>
            </a:extLst>
          </p:cNvPr>
          <p:cNvSpPr>
            <a:spLocks noGrp="1"/>
          </p:cNvSpPr>
          <p:nvPr>
            <p:ph type="sldNum" sz="quarter" idx="15"/>
          </p:nvPr>
        </p:nvSpPr>
        <p:spPr/>
        <p:txBody>
          <a:bodyPr/>
          <a:lstStyle>
            <a:lvl1pPr eaLnBrk="0" hangingPunct="0">
              <a:defRPr/>
            </a:lvl1pPr>
          </a:lstStyle>
          <a:p>
            <a:pPr>
              <a:defRPr/>
            </a:pPr>
            <a:fld id="{78DD2130-1435-458B-84C3-E0E21BEB8881}" type="slidenum">
              <a:rPr lang="en-US"/>
              <a:pPr>
                <a:defRPr/>
              </a:pPr>
              <a:t>‹#›</a:t>
            </a:fld>
            <a:endParaRPr lang="en-US" dirty="0"/>
          </a:p>
        </p:txBody>
      </p:sp>
    </p:spTree>
    <p:extLst>
      <p:ext uri="{BB962C8B-B14F-4D97-AF65-F5344CB8AC3E}">
        <p14:creationId xmlns:p14="http://schemas.microsoft.com/office/powerpoint/2010/main" val="5929325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04800" y="1066800"/>
            <a:ext cx="4267200" cy="2590800"/>
          </a:xfrm>
        </p:spPr>
        <p:txBody>
          <a:bodyPr/>
          <a:lstStyle/>
          <a:p>
            <a:pPr lvl="0"/>
            <a:endParaRPr lang="en-US" noProof="0"/>
          </a:p>
        </p:txBody>
      </p:sp>
      <p:sp>
        <p:nvSpPr>
          <p:cNvPr id="7" name="Picture Placeholder 5"/>
          <p:cNvSpPr>
            <a:spLocks noGrp="1"/>
          </p:cNvSpPr>
          <p:nvPr>
            <p:ph type="pic" sz="quarter" idx="13"/>
          </p:nvPr>
        </p:nvSpPr>
        <p:spPr>
          <a:xfrm>
            <a:off x="304800" y="3657600"/>
            <a:ext cx="4267200" cy="2590800"/>
          </a:xfrm>
        </p:spPr>
        <p:txBody>
          <a:bodyPr/>
          <a:lstStyle/>
          <a:p>
            <a:pPr lvl="0"/>
            <a:endParaRPr lang="en-US" noProof="0"/>
          </a:p>
        </p:txBody>
      </p:sp>
      <p:sp>
        <p:nvSpPr>
          <p:cNvPr id="8" name="Picture Placeholder 5"/>
          <p:cNvSpPr>
            <a:spLocks noGrp="1"/>
          </p:cNvSpPr>
          <p:nvPr>
            <p:ph type="pic" sz="quarter" idx="14"/>
          </p:nvPr>
        </p:nvSpPr>
        <p:spPr>
          <a:xfrm>
            <a:off x="4648200" y="1066800"/>
            <a:ext cx="4267200" cy="2590800"/>
          </a:xfrm>
        </p:spPr>
        <p:txBody>
          <a:bodyPr/>
          <a:lstStyle/>
          <a:p>
            <a:pPr lvl="0"/>
            <a:endParaRPr lang="en-US" noProof="0"/>
          </a:p>
        </p:txBody>
      </p:sp>
      <p:sp>
        <p:nvSpPr>
          <p:cNvPr id="9" name="Picture Placeholder 5"/>
          <p:cNvSpPr>
            <a:spLocks noGrp="1"/>
          </p:cNvSpPr>
          <p:nvPr>
            <p:ph type="pic" sz="quarter" idx="15"/>
          </p:nvPr>
        </p:nvSpPr>
        <p:spPr>
          <a:xfrm>
            <a:off x="4648200" y="3657600"/>
            <a:ext cx="4267200" cy="2590800"/>
          </a:xfrm>
        </p:spPr>
        <p:txBody>
          <a:bodyPr/>
          <a:lstStyle/>
          <a:p>
            <a:pPr lvl="0"/>
            <a:endParaRPr lang="en-US" noProof="0"/>
          </a:p>
        </p:txBody>
      </p:sp>
      <p:sp>
        <p:nvSpPr>
          <p:cNvPr id="10" name="Date Placeholder 21">
            <a:extLst>
              <a:ext uri="{FF2B5EF4-FFF2-40B4-BE49-F238E27FC236}">
                <a16:creationId xmlns:a16="http://schemas.microsoft.com/office/drawing/2014/main" id="{327687B0-5683-4ABC-A245-1B98DD3A5ED7}"/>
              </a:ext>
            </a:extLst>
          </p:cNvPr>
          <p:cNvSpPr>
            <a:spLocks noGrp="1"/>
          </p:cNvSpPr>
          <p:nvPr>
            <p:ph type="dt" sz="half" idx="16"/>
          </p:nvPr>
        </p:nvSpPr>
        <p:spPr/>
        <p:txBody>
          <a:bodyPr/>
          <a:lstStyle>
            <a:lvl1pPr eaLnBrk="0" hangingPunct="0">
              <a:defRPr/>
            </a:lvl1pPr>
          </a:lstStyle>
          <a:p>
            <a:pPr>
              <a:defRPr/>
            </a:pPr>
            <a:r>
              <a:rPr lang="en-US"/>
              <a:t>Date</a:t>
            </a:r>
          </a:p>
        </p:txBody>
      </p:sp>
      <p:sp>
        <p:nvSpPr>
          <p:cNvPr id="11" name="Slide Number Placeholder 23">
            <a:extLst>
              <a:ext uri="{FF2B5EF4-FFF2-40B4-BE49-F238E27FC236}">
                <a16:creationId xmlns:a16="http://schemas.microsoft.com/office/drawing/2014/main" id="{EDC06BBD-B712-445B-9441-A46034062610}"/>
              </a:ext>
            </a:extLst>
          </p:cNvPr>
          <p:cNvSpPr>
            <a:spLocks noGrp="1"/>
          </p:cNvSpPr>
          <p:nvPr>
            <p:ph type="sldNum" sz="quarter" idx="17"/>
          </p:nvPr>
        </p:nvSpPr>
        <p:spPr/>
        <p:txBody>
          <a:bodyPr/>
          <a:lstStyle>
            <a:lvl1pPr eaLnBrk="0" hangingPunct="0">
              <a:defRPr/>
            </a:lvl1pPr>
          </a:lstStyle>
          <a:p>
            <a:pPr>
              <a:defRPr/>
            </a:pPr>
            <a:fld id="{FB80A7D8-664E-4DDE-B56E-1C2615329FAC}" type="slidenum">
              <a:rPr lang="en-US"/>
              <a:pPr>
                <a:defRPr/>
              </a:pPr>
              <a:t>‹#›</a:t>
            </a:fld>
            <a:endParaRPr lang="en-US" dirty="0"/>
          </a:p>
        </p:txBody>
      </p:sp>
    </p:spTree>
    <p:extLst>
      <p:ext uri="{BB962C8B-B14F-4D97-AF65-F5344CB8AC3E}">
        <p14:creationId xmlns:p14="http://schemas.microsoft.com/office/powerpoint/2010/main" val="14745262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28600" y="990600"/>
            <a:ext cx="86868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1">
            <a:extLst>
              <a:ext uri="{FF2B5EF4-FFF2-40B4-BE49-F238E27FC236}">
                <a16:creationId xmlns:a16="http://schemas.microsoft.com/office/drawing/2014/main" id="{EF344357-8167-4B4C-A2F9-A1063C1A3E04}"/>
              </a:ext>
            </a:extLst>
          </p:cNvPr>
          <p:cNvSpPr>
            <a:spLocks noGrp="1"/>
          </p:cNvSpPr>
          <p:nvPr>
            <p:ph type="dt" sz="half" idx="13"/>
          </p:nvPr>
        </p:nvSpPr>
        <p:spPr/>
        <p:txBody>
          <a:bodyPr/>
          <a:lstStyle>
            <a:lvl1pPr eaLnBrk="0" hangingPunct="0">
              <a:defRPr/>
            </a:lvl1pPr>
          </a:lstStyle>
          <a:p>
            <a:pPr>
              <a:defRPr/>
            </a:pPr>
            <a:r>
              <a:rPr lang="en-US"/>
              <a:t>Date</a:t>
            </a:r>
          </a:p>
        </p:txBody>
      </p:sp>
      <p:sp>
        <p:nvSpPr>
          <p:cNvPr id="5" name="Slide Number Placeholder 23">
            <a:extLst>
              <a:ext uri="{FF2B5EF4-FFF2-40B4-BE49-F238E27FC236}">
                <a16:creationId xmlns:a16="http://schemas.microsoft.com/office/drawing/2014/main" id="{234B7C34-4DE2-426A-ACEB-9E285CB8FCAA}"/>
              </a:ext>
            </a:extLst>
          </p:cNvPr>
          <p:cNvSpPr>
            <a:spLocks noGrp="1"/>
          </p:cNvSpPr>
          <p:nvPr>
            <p:ph type="sldNum" sz="quarter" idx="14"/>
          </p:nvPr>
        </p:nvSpPr>
        <p:spPr/>
        <p:txBody>
          <a:bodyPr/>
          <a:lstStyle>
            <a:lvl1pPr eaLnBrk="0" hangingPunct="0">
              <a:defRPr/>
            </a:lvl1pPr>
          </a:lstStyle>
          <a:p>
            <a:pPr>
              <a:defRPr/>
            </a:pPr>
            <a:fld id="{D3DFEACD-EEDE-48F8-9A4D-DA6133137040}" type="slidenum">
              <a:rPr lang="en-US"/>
              <a:pPr>
                <a:defRPr/>
              </a:pPr>
              <a:t>‹#›</a:t>
            </a:fld>
            <a:endParaRPr lang="en-US" dirty="0"/>
          </a:p>
        </p:txBody>
      </p:sp>
    </p:spTree>
    <p:extLst>
      <p:ext uri="{BB962C8B-B14F-4D97-AF65-F5344CB8AC3E}">
        <p14:creationId xmlns:p14="http://schemas.microsoft.com/office/powerpoint/2010/main" val="12926216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717171"/>
                </a:solidFill>
              </a:defRPr>
            </a:lvl1pPr>
          </a:lstStyle>
          <a:p>
            <a:pPr lvl="0"/>
            <a:r>
              <a:rPr lang="en-US" dirty="0"/>
              <a:t>Click to edit Master text styles</a:t>
            </a:r>
          </a:p>
        </p:txBody>
      </p:sp>
      <p:sp>
        <p:nvSpPr>
          <p:cNvPr id="4" name="Date Placeholder 21">
            <a:extLst>
              <a:ext uri="{FF2B5EF4-FFF2-40B4-BE49-F238E27FC236}">
                <a16:creationId xmlns:a16="http://schemas.microsoft.com/office/drawing/2014/main" id="{96C91F88-8977-41AB-BE12-EFED85F9EF0A}"/>
              </a:ext>
            </a:extLst>
          </p:cNvPr>
          <p:cNvSpPr>
            <a:spLocks noGrp="1"/>
          </p:cNvSpPr>
          <p:nvPr>
            <p:ph type="dt" sz="half" idx="14"/>
          </p:nvPr>
        </p:nvSpPr>
        <p:spPr/>
        <p:txBody>
          <a:bodyPr/>
          <a:lstStyle>
            <a:lvl1pPr eaLnBrk="0" hangingPunct="0">
              <a:defRPr/>
            </a:lvl1pPr>
          </a:lstStyle>
          <a:p>
            <a:pPr>
              <a:defRPr/>
            </a:pPr>
            <a:r>
              <a:rPr lang="en-US"/>
              <a:t>Date</a:t>
            </a:r>
          </a:p>
        </p:txBody>
      </p:sp>
      <p:sp>
        <p:nvSpPr>
          <p:cNvPr id="5" name="Slide Number Placeholder 23">
            <a:extLst>
              <a:ext uri="{FF2B5EF4-FFF2-40B4-BE49-F238E27FC236}">
                <a16:creationId xmlns:a16="http://schemas.microsoft.com/office/drawing/2014/main" id="{4B4AA8AC-E645-4438-85EE-BD4BF1634BBB}"/>
              </a:ext>
            </a:extLst>
          </p:cNvPr>
          <p:cNvSpPr>
            <a:spLocks noGrp="1"/>
          </p:cNvSpPr>
          <p:nvPr>
            <p:ph type="sldNum" sz="quarter" idx="15"/>
          </p:nvPr>
        </p:nvSpPr>
        <p:spPr/>
        <p:txBody>
          <a:bodyPr/>
          <a:lstStyle>
            <a:lvl1pPr eaLnBrk="0" hangingPunct="0">
              <a:defRPr/>
            </a:lvl1pPr>
          </a:lstStyle>
          <a:p>
            <a:pPr>
              <a:defRPr/>
            </a:pPr>
            <a:fld id="{46813236-65B9-4CCF-938C-C3CE7CD02BBD}" type="slidenum">
              <a:rPr lang="en-US"/>
              <a:pPr>
                <a:defRPr/>
              </a:pPr>
              <a:t>‹#›</a:t>
            </a:fld>
            <a:endParaRPr lang="en-US" dirty="0"/>
          </a:p>
        </p:txBody>
      </p:sp>
    </p:spTree>
    <p:extLst>
      <p:ext uri="{BB962C8B-B14F-4D97-AF65-F5344CB8AC3E}">
        <p14:creationId xmlns:p14="http://schemas.microsoft.com/office/powerpoint/2010/main" val="2471129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a:extLst>
              <a:ext uri="{FF2B5EF4-FFF2-40B4-BE49-F238E27FC236}">
                <a16:creationId xmlns:a16="http://schemas.microsoft.com/office/drawing/2014/main" id="{92927021-D28A-4C9E-97AE-9759E174A3E8}"/>
              </a:ext>
            </a:extLst>
          </p:cNvPr>
          <p:cNvSpPr>
            <a:spLocks noGrp="1"/>
          </p:cNvSpPr>
          <p:nvPr>
            <p:ph type="dt" sz="half" idx="10"/>
          </p:nvPr>
        </p:nvSpPr>
        <p:spPr/>
        <p:txBody>
          <a:bodyPr/>
          <a:lstStyle>
            <a:lvl1pPr eaLnBrk="0" hangingPunct="0">
              <a:defRPr/>
            </a:lvl1pPr>
          </a:lstStyle>
          <a:p>
            <a:pPr>
              <a:defRPr/>
            </a:pPr>
            <a:r>
              <a:rPr lang="en-US"/>
              <a:t>Date</a:t>
            </a:r>
          </a:p>
        </p:txBody>
      </p:sp>
      <p:sp>
        <p:nvSpPr>
          <p:cNvPr id="4" name="Slide Number Placeholder 23">
            <a:extLst>
              <a:ext uri="{FF2B5EF4-FFF2-40B4-BE49-F238E27FC236}">
                <a16:creationId xmlns:a16="http://schemas.microsoft.com/office/drawing/2014/main" id="{35EECC62-7028-4BD9-B386-FBFECBB127A8}"/>
              </a:ext>
            </a:extLst>
          </p:cNvPr>
          <p:cNvSpPr>
            <a:spLocks noGrp="1"/>
          </p:cNvSpPr>
          <p:nvPr>
            <p:ph type="sldNum" sz="quarter" idx="11"/>
          </p:nvPr>
        </p:nvSpPr>
        <p:spPr/>
        <p:txBody>
          <a:bodyPr/>
          <a:lstStyle>
            <a:lvl1pPr eaLnBrk="0" hangingPunct="0">
              <a:defRPr/>
            </a:lvl1pPr>
          </a:lstStyle>
          <a:p>
            <a:pPr>
              <a:defRPr/>
            </a:pPr>
            <a:fld id="{54211E9F-60C6-4EA6-B5A9-0B4AAF6FDD17}" type="slidenum">
              <a:rPr lang="en-US"/>
              <a:pPr>
                <a:defRPr/>
              </a:pPr>
              <a:t>‹#›</a:t>
            </a:fld>
            <a:endParaRPr lang="en-US" dirty="0"/>
          </a:p>
        </p:txBody>
      </p:sp>
    </p:spTree>
    <p:extLst>
      <p:ext uri="{BB962C8B-B14F-4D97-AF65-F5344CB8AC3E}">
        <p14:creationId xmlns:p14="http://schemas.microsoft.com/office/powerpoint/2010/main" val="3142074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FFDFF58-10EC-41DD-83E5-69A98EE370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79925" y="1143000"/>
            <a:ext cx="46640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686AEC0A-0424-4CB7-85DB-31E5FFAE2C3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5">
            <a:extLst>
              <a:ext uri="{FF2B5EF4-FFF2-40B4-BE49-F238E27FC236}">
                <a16:creationId xmlns:a16="http://schemas.microsoft.com/office/drawing/2014/main" id="{5967FB83-BD8B-4540-9A09-1286406D85F2}"/>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9">
            <a:extLst>
              <a:ext uri="{FF2B5EF4-FFF2-40B4-BE49-F238E27FC236}">
                <a16:creationId xmlns:a16="http://schemas.microsoft.com/office/drawing/2014/main" id="{A2FAE810-C6A8-4061-A3B2-72E0194902FA}"/>
              </a:ext>
            </a:extLst>
          </p:cNvPr>
          <p:cNvSpPr>
            <a:spLocks noChangeShapeType="1"/>
          </p:cNvSpPr>
          <p:nvPr userDrawn="1"/>
        </p:nvSpPr>
        <p:spPr bwMode="auto">
          <a:xfrm>
            <a:off x="304800" y="2209800"/>
            <a:ext cx="5638800" cy="0"/>
          </a:xfrm>
          <a:prstGeom prst="line">
            <a:avLst/>
          </a:prstGeom>
          <a:noFill/>
          <a:ln w="38100">
            <a:solidFill>
              <a:srgbClr val="39683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8" name="Straight Connector 7">
            <a:extLst>
              <a:ext uri="{FF2B5EF4-FFF2-40B4-BE49-F238E27FC236}">
                <a16:creationId xmlns:a16="http://schemas.microsoft.com/office/drawing/2014/main" id="{9DD3A5CB-FF7E-4CA8-B8B2-97723CA5A20B}"/>
              </a:ext>
            </a:extLst>
          </p:cNvPr>
          <p:cNvCxnSpPr/>
          <p:nvPr userDrawn="1"/>
        </p:nvCxnSpPr>
        <p:spPr>
          <a:xfrm>
            <a:off x="7924800" y="2209800"/>
            <a:ext cx="9906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a:extLst>
              <a:ext uri="{FF2B5EF4-FFF2-40B4-BE49-F238E27FC236}">
                <a16:creationId xmlns:a16="http://schemas.microsoft.com/office/drawing/2014/main" id="{C6ED4DC4-B382-429B-A9E0-44E9C4B0F62C}"/>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5334954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1">
            <a:extLst>
              <a:ext uri="{FF2B5EF4-FFF2-40B4-BE49-F238E27FC236}">
                <a16:creationId xmlns:a16="http://schemas.microsoft.com/office/drawing/2014/main" id="{F200A765-78AF-4758-BDD1-7B1EACFFE61C}"/>
              </a:ext>
            </a:extLst>
          </p:cNvPr>
          <p:cNvSpPr>
            <a:spLocks noGrp="1"/>
          </p:cNvSpPr>
          <p:nvPr>
            <p:ph type="dt" sz="half" idx="10"/>
          </p:nvPr>
        </p:nvSpPr>
        <p:spPr/>
        <p:txBody>
          <a:bodyPr/>
          <a:lstStyle>
            <a:lvl1pPr eaLnBrk="0" hangingPunct="0">
              <a:defRPr/>
            </a:lvl1pPr>
          </a:lstStyle>
          <a:p>
            <a:pPr>
              <a:defRPr/>
            </a:pPr>
            <a:r>
              <a:rPr lang="en-US"/>
              <a:t>Date</a:t>
            </a:r>
          </a:p>
        </p:txBody>
      </p:sp>
      <p:sp>
        <p:nvSpPr>
          <p:cNvPr id="3" name="Slide Number Placeholder 23">
            <a:extLst>
              <a:ext uri="{FF2B5EF4-FFF2-40B4-BE49-F238E27FC236}">
                <a16:creationId xmlns:a16="http://schemas.microsoft.com/office/drawing/2014/main" id="{8A4B4940-F30C-4400-8F87-2B1F5C857009}"/>
              </a:ext>
            </a:extLst>
          </p:cNvPr>
          <p:cNvSpPr>
            <a:spLocks noGrp="1"/>
          </p:cNvSpPr>
          <p:nvPr>
            <p:ph type="sldNum" sz="quarter" idx="11"/>
          </p:nvPr>
        </p:nvSpPr>
        <p:spPr/>
        <p:txBody>
          <a:bodyPr/>
          <a:lstStyle>
            <a:lvl1pPr eaLnBrk="0" hangingPunct="0">
              <a:defRPr/>
            </a:lvl1pPr>
          </a:lstStyle>
          <a:p>
            <a:pPr>
              <a:defRPr/>
            </a:pPr>
            <a:fld id="{175E0569-FCA3-4D57-B8FB-2D51CB36360C}" type="slidenum">
              <a:rPr lang="en-US"/>
              <a:pPr>
                <a:defRPr/>
              </a:pPr>
              <a:t>‹#›</a:t>
            </a:fld>
            <a:endParaRPr lang="en-US" dirty="0"/>
          </a:p>
        </p:txBody>
      </p:sp>
    </p:spTree>
    <p:extLst>
      <p:ext uri="{BB962C8B-B14F-4D97-AF65-F5344CB8AC3E}">
        <p14:creationId xmlns:p14="http://schemas.microsoft.com/office/powerpoint/2010/main" val="2440624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endParaRPr lang="en-US" dirty="0"/>
          </a:p>
        </p:txBody>
      </p:sp>
      <p:sp>
        <p:nvSpPr>
          <p:cNvPr id="4" name="Date Placeholder 21">
            <a:extLst>
              <a:ext uri="{FF2B5EF4-FFF2-40B4-BE49-F238E27FC236}">
                <a16:creationId xmlns:a16="http://schemas.microsoft.com/office/drawing/2014/main" id="{9E196500-1D2E-467E-86F7-6BD6BF844122}"/>
              </a:ext>
            </a:extLst>
          </p:cNvPr>
          <p:cNvSpPr>
            <a:spLocks noGrp="1"/>
          </p:cNvSpPr>
          <p:nvPr>
            <p:ph type="dt" sz="half" idx="13"/>
          </p:nvPr>
        </p:nvSpPr>
        <p:spPr/>
        <p:txBody>
          <a:bodyPr/>
          <a:lstStyle>
            <a:lvl1pPr eaLnBrk="0" hangingPunct="0">
              <a:defRPr/>
            </a:lvl1pPr>
          </a:lstStyle>
          <a:p>
            <a:pPr>
              <a:defRPr/>
            </a:pPr>
            <a:r>
              <a:rPr lang="en-US"/>
              <a:t>Date</a:t>
            </a:r>
          </a:p>
        </p:txBody>
      </p:sp>
      <p:sp>
        <p:nvSpPr>
          <p:cNvPr id="5" name="Slide Number Placeholder 23">
            <a:extLst>
              <a:ext uri="{FF2B5EF4-FFF2-40B4-BE49-F238E27FC236}">
                <a16:creationId xmlns:a16="http://schemas.microsoft.com/office/drawing/2014/main" id="{F1DF2F1E-BD71-444E-9A22-580DE6D30207}"/>
              </a:ext>
            </a:extLst>
          </p:cNvPr>
          <p:cNvSpPr>
            <a:spLocks noGrp="1"/>
          </p:cNvSpPr>
          <p:nvPr>
            <p:ph type="sldNum" sz="quarter" idx="14"/>
          </p:nvPr>
        </p:nvSpPr>
        <p:spPr/>
        <p:txBody>
          <a:bodyPr/>
          <a:lstStyle>
            <a:lvl1pPr eaLnBrk="0" hangingPunct="0">
              <a:defRPr/>
            </a:lvl1pPr>
          </a:lstStyle>
          <a:p>
            <a:pPr>
              <a:defRPr/>
            </a:pPr>
            <a:fld id="{BED9B02A-41DA-43F5-834A-26CE3D10C72A}" type="slidenum">
              <a:rPr lang="en-US"/>
              <a:pPr>
                <a:defRPr/>
              </a:pPr>
              <a:t>‹#›</a:t>
            </a:fld>
            <a:endParaRPr lang="en-US" dirty="0"/>
          </a:p>
        </p:txBody>
      </p:sp>
    </p:spTree>
    <p:extLst>
      <p:ext uri="{BB962C8B-B14F-4D97-AF65-F5344CB8AC3E}">
        <p14:creationId xmlns:p14="http://schemas.microsoft.com/office/powerpoint/2010/main" val="31656908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228600" y="990600"/>
            <a:ext cx="4953000" cy="5334000"/>
          </a:xfrm>
        </p:spPr>
        <p:txBody>
          <a:bodyPr/>
          <a:lstStyle/>
          <a:p>
            <a:pPr lvl="0"/>
            <a:endParaRPr lang="en-US" noProof="0"/>
          </a:p>
        </p:txBody>
      </p:sp>
      <p:sp>
        <p:nvSpPr>
          <p:cNvPr id="8" name="Text Placeholder 7"/>
          <p:cNvSpPr>
            <a:spLocks noGrp="1"/>
          </p:cNvSpPr>
          <p:nvPr>
            <p:ph type="body" sz="quarter" idx="13"/>
          </p:nvPr>
        </p:nvSpPr>
        <p:spPr>
          <a:xfrm>
            <a:off x="5486400" y="1905000"/>
            <a:ext cx="3352800" cy="990600"/>
          </a:xfrm>
        </p:spPr>
        <p:txBody>
          <a:bodyPr/>
          <a:lstStyle>
            <a:lvl1pPr marL="0" indent="0" algn="ctr">
              <a:defRPr sz="2800">
                <a:solidFill>
                  <a:srgbClr val="39683E"/>
                </a:solidFill>
              </a:defRPr>
            </a:lvl1pPr>
            <a:lvl2pPr>
              <a:defRPr sz="1800"/>
            </a:lvl2pPr>
          </a:lstStyle>
          <a:p>
            <a:pPr lvl="0"/>
            <a:r>
              <a:rPr lang="en-US" dirty="0"/>
              <a:t>Click to edit Master text styles</a:t>
            </a:r>
          </a:p>
        </p:txBody>
      </p:sp>
      <p:sp>
        <p:nvSpPr>
          <p:cNvPr id="10" name="Text Placeholder 9"/>
          <p:cNvSpPr>
            <a:spLocks noGrp="1"/>
          </p:cNvSpPr>
          <p:nvPr>
            <p:ph type="body" sz="quarter" idx="14"/>
          </p:nvPr>
        </p:nvSpPr>
        <p:spPr>
          <a:xfrm>
            <a:off x="5486400" y="2895600"/>
            <a:ext cx="3352800" cy="2362200"/>
          </a:xfrm>
        </p:spPr>
        <p:txBody>
          <a:bodyPr/>
          <a:lstStyle>
            <a:lvl1pPr marL="342900" indent="-342900">
              <a:buFont typeface="Tahoma" pitchFamily="34" charset="0"/>
              <a:buChar char="–"/>
              <a:defRPr sz="2000">
                <a:solidFill>
                  <a:srgbClr val="717171"/>
                </a:solidFill>
              </a:defRPr>
            </a:lvl1pPr>
          </a:lstStyle>
          <a:p>
            <a:pPr lvl="0"/>
            <a:r>
              <a:rPr lang="en-US" dirty="0"/>
              <a:t>Click to edit Master text styles</a:t>
            </a:r>
          </a:p>
        </p:txBody>
      </p:sp>
      <p:sp>
        <p:nvSpPr>
          <p:cNvPr id="7" name="Date Placeholder 21">
            <a:extLst>
              <a:ext uri="{FF2B5EF4-FFF2-40B4-BE49-F238E27FC236}">
                <a16:creationId xmlns:a16="http://schemas.microsoft.com/office/drawing/2014/main" id="{8D400DBA-C9E9-4213-BAE2-BEF501DF6910}"/>
              </a:ext>
            </a:extLst>
          </p:cNvPr>
          <p:cNvSpPr>
            <a:spLocks noGrp="1"/>
          </p:cNvSpPr>
          <p:nvPr>
            <p:ph type="dt" sz="half" idx="15"/>
          </p:nvPr>
        </p:nvSpPr>
        <p:spPr/>
        <p:txBody>
          <a:bodyPr/>
          <a:lstStyle>
            <a:lvl1pPr eaLnBrk="0" hangingPunct="0">
              <a:defRPr/>
            </a:lvl1pPr>
          </a:lstStyle>
          <a:p>
            <a:pPr>
              <a:defRPr/>
            </a:pPr>
            <a:r>
              <a:rPr lang="en-US"/>
              <a:t>Date</a:t>
            </a:r>
          </a:p>
        </p:txBody>
      </p:sp>
      <p:sp>
        <p:nvSpPr>
          <p:cNvPr id="9" name="Slide Number Placeholder 23">
            <a:extLst>
              <a:ext uri="{FF2B5EF4-FFF2-40B4-BE49-F238E27FC236}">
                <a16:creationId xmlns:a16="http://schemas.microsoft.com/office/drawing/2014/main" id="{1605AD78-0B56-40A7-86FE-D7C56F905B55}"/>
              </a:ext>
            </a:extLst>
          </p:cNvPr>
          <p:cNvSpPr>
            <a:spLocks noGrp="1"/>
          </p:cNvSpPr>
          <p:nvPr>
            <p:ph type="sldNum" sz="quarter" idx="16"/>
          </p:nvPr>
        </p:nvSpPr>
        <p:spPr/>
        <p:txBody>
          <a:bodyPr/>
          <a:lstStyle>
            <a:lvl1pPr eaLnBrk="0" hangingPunct="0">
              <a:defRPr/>
            </a:lvl1pPr>
          </a:lstStyle>
          <a:p>
            <a:pPr>
              <a:defRPr/>
            </a:pPr>
            <a:fld id="{38519B06-2535-467A-AC1D-BA3A766C0B8C}" type="slidenum">
              <a:rPr lang="en-US"/>
              <a:pPr>
                <a:defRPr/>
              </a:pPr>
              <a:t>‹#›</a:t>
            </a:fld>
            <a:endParaRPr lang="en-US" dirty="0"/>
          </a:p>
        </p:txBody>
      </p:sp>
    </p:spTree>
    <p:extLst>
      <p:ext uri="{BB962C8B-B14F-4D97-AF65-F5344CB8AC3E}">
        <p14:creationId xmlns:p14="http://schemas.microsoft.com/office/powerpoint/2010/main" val="29749139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33400" y="2286000"/>
            <a:ext cx="3810000" cy="3505200"/>
          </a:xfrm>
        </p:spPr>
        <p:txBody>
          <a:bodyPr/>
          <a:lstStyle/>
          <a:p>
            <a:pPr lvl="0"/>
            <a:endParaRPr lang="en-US" noProof="0" dirty="0"/>
          </a:p>
        </p:txBody>
      </p:sp>
      <p:sp>
        <p:nvSpPr>
          <p:cNvPr id="7" name="Picture Placeholder 5"/>
          <p:cNvSpPr>
            <a:spLocks noGrp="1"/>
          </p:cNvSpPr>
          <p:nvPr>
            <p:ph type="pic" sz="quarter" idx="13"/>
          </p:nvPr>
        </p:nvSpPr>
        <p:spPr>
          <a:xfrm>
            <a:off x="4800600" y="2286000"/>
            <a:ext cx="3810000" cy="3505200"/>
          </a:xfrm>
        </p:spPr>
        <p:txBody>
          <a:bodyPr/>
          <a:lstStyle/>
          <a:p>
            <a:pPr lvl="0"/>
            <a:endParaRPr lang="en-US" noProof="0"/>
          </a:p>
        </p:txBody>
      </p:sp>
      <p:sp>
        <p:nvSpPr>
          <p:cNvPr id="9" name="Text Placeholder 8"/>
          <p:cNvSpPr>
            <a:spLocks noGrp="1"/>
          </p:cNvSpPr>
          <p:nvPr>
            <p:ph type="body" sz="quarter" idx="14"/>
          </p:nvPr>
        </p:nvSpPr>
        <p:spPr>
          <a:xfrm>
            <a:off x="762000" y="1600200"/>
            <a:ext cx="3352800" cy="457200"/>
          </a:xfrm>
        </p:spPr>
        <p:txBody>
          <a:bodyPr/>
          <a:lstStyle>
            <a:lvl1pPr algn="ctr">
              <a:defRPr sz="2800">
                <a:solidFill>
                  <a:srgbClr val="717171"/>
                </a:solidFill>
              </a:defRPr>
            </a:lvl1pPr>
          </a:lstStyle>
          <a:p>
            <a:pPr lvl="0"/>
            <a:r>
              <a:rPr lang="en-US" dirty="0"/>
              <a:t>Click to edit</a:t>
            </a:r>
          </a:p>
        </p:txBody>
      </p:sp>
      <p:sp>
        <p:nvSpPr>
          <p:cNvPr id="10" name="Text Placeholder 8"/>
          <p:cNvSpPr>
            <a:spLocks noGrp="1"/>
          </p:cNvSpPr>
          <p:nvPr>
            <p:ph type="body" sz="quarter" idx="15"/>
          </p:nvPr>
        </p:nvSpPr>
        <p:spPr>
          <a:xfrm>
            <a:off x="5029200" y="1600200"/>
            <a:ext cx="3352800" cy="457200"/>
          </a:xfrm>
        </p:spPr>
        <p:txBody>
          <a:bodyPr/>
          <a:lstStyle>
            <a:lvl1pPr algn="ctr">
              <a:defRPr sz="2800">
                <a:solidFill>
                  <a:srgbClr val="717171"/>
                </a:solidFill>
              </a:defRPr>
            </a:lvl1pPr>
          </a:lstStyle>
          <a:p>
            <a:pPr lvl="0"/>
            <a:r>
              <a:rPr lang="en-US" dirty="0"/>
              <a:t>Click to edit</a:t>
            </a:r>
          </a:p>
        </p:txBody>
      </p:sp>
      <p:sp>
        <p:nvSpPr>
          <p:cNvPr id="8" name="Date Placeholder 21">
            <a:extLst>
              <a:ext uri="{FF2B5EF4-FFF2-40B4-BE49-F238E27FC236}">
                <a16:creationId xmlns:a16="http://schemas.microsoft.com/office/drawing/2014/main" id="{10176E10-B419-4276-838E-78700057834D}"/>
              </a:ext>
            </a:extLst>
          </p:cNvPr>
          <p:cNvSpPr>
            <a:spLocks noGrp="1"/>
          </p:cNvSpPr>
          <p:nvPr>
            <p:ph type="dt" sz="half" idx="16"/>
          </p:nvPr>
        </p:nvSpPr>
        <p:spPr/>
        <p:txBody>
          <a:bodyPr/>
          <a:lstStyle>
            <a:lvl1pPr eaLnBrk="0" hangingPunct="0">
              <a:defRPr/>
            </a:lvl1pPr>
          </a:lstStyle>
          <a:p>
            <a:pPr>
              <a:defRPr/>
            </a:pPr>
            <a:r>
              <a:rPr lang="en-US"/>
              <a:t>Date</a:t>
            </a:r>
          </a:p>
        </p:txBody>
      </p:sp>
      <p:sp>
        <p:nvSpPr>
          <p:cNvPr id="11" name="Slide Number Placeholder 23">
            <a:extLst>
              <a:ext uri="{FF2B5EF4-FFF2-40B4-BE49-F238E27FC236}">
                <a16:creationId xmlns:a16="http://schemas.microsoft.com/office/drawing/2014/main" id="{2BE3FE19-72BF-49E5-AE02-04C919BC6E12}"/>
              </a:ext>
            </a:extLst>
          </p:cNvPr>
          <p:cNvSpPr>
            <a:spLocks noGrp="1"/>
          </p:cNvSpPr>
          <p:nvPr>
            <p:ph type="sldNum" sz="quarter" idx="17"/>
          </p:nvPr>
        </p:nvSpPr>
        <p:spPr/>
        <p:txBody>
          <a:bodyPr/>
          <a:lstStyle>
            <a:lvl1pPr eaLnBrk="0" hangingPunct="0">
              <a:defRPr/>
            </a:lvl1pPr>
          </a:lstStyle>
          <a:p>
            <a:pPr>
              <a:defRPr/>
            </a:pPr>
            <a:fld id="{DF2ED6B3-4506-4270-9E52-E38280BAFB0A}" type="slidenum">
              <a:rPr lang="en-US"/>
              <a:pPr>
                <a:defRPr/>
              </a:pPr>
              <a:t>‹#›</a:t>
            </a:fld>
            <a:endParaRPr lang="en-US" dirty="0"/>
          </a:p>
        </p:txBody>
      </p:sp>
    </p:spTree>
    <p:extLst>
      <p:ext uri="{BB962C8B-B14F-4D97-AF65-F5344CB8AC3E}">
        <p14:creationId xmlns:p14="http://schemas.microsoft.com/office/powerpoint/2010/main" val="22620026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endParaRPr lang="en-US" noProof="0"/>
          </a:p>
        </p:txBody>
      </p:sp>
      <p:sp>
        <p:nvSpPr>
          <p:cNvPr id="7" name="Picture Placeholder 5"/>
          <p:cNvSpPr>
            <a:spLocks noGrp="1"/>
          </p:cNvSpPr>
          <p:nvPr>
            <p:ph type="pic" sz="quarter" idx="13"/>
          </p:nvPr>
        </p:nvSpPr>
        <p:spPr>
          <a:xfrm>
            <a:off x="4648200" y="990600"/>
            <a:ext cx="4343400" cy="5410200"/>
          </a:xfrm>
        </p:spPr>
        <p:txBody>
          <a:bodyPr/>
          <a:lstStyle/>
          <a:p>
            <a:pPr lvl="0"/>
            <a:endParaRPr lang="en-US" noProof="0"/>
          </a:p>
        </p:txBody>
      </p:sp>
      <p:sp>
        <p:nvSpPr>
          <p:cNvPr id="5" name="Date Placeholder 21">
            <a:extLst>
              <a:ext uri="{FF2B5EF4-FFF2-40B4-BE49-F238E27FC236}">
                <a16:creationId xmlns:a16="http://schemas.microsoft.com/office/drawing/2014/main" id="{49D2A32D-1A72-48B2-A224-1C1A8852536C}"/>
              </a:ext>
            </a:extLst>
          </p:cNvPr>
          <p:cNvSpPr>
            <a:spLocks noGrp="1"/>
          </p:cNvSpPr>
          <p:nvPr>
            <p:ph type="dt" sz="half" idx="14"/>
          </p:nvPr>
        </p:nvSpPr>
        <p:spPr/>
        <p:txBody>
          <a:bodyPr/>
          <a:lstStyle>
            <a:lvl1pPr eaLnBrk="0" hangingPunct="0">
              <a:defRPr/>
            </a:lvl1pPr>
          </a:lstStyle>
          <a:p>
            <a:pPr>
              <a:defRPr/>
            </a:pPr>
            <a:r>
              <a:rPr lang="en-US"/>
              <a:t>Date</a:t>
            </a:r>
          </a:p>
        </p:txBody>
      </p:sp>
      <p:sp>
        <p:nvSpPr>
          <p:cNvPr id="8" name="Slide Number Placeholder 23">
            <a:extLst>
              <a:ext uri="{FF2B5EF4-FFF2-40B4-BE49-F238E27FC236}">
                <a16:creationId xmlns:a16="http://schemas.microsoft.com/office/drawing/2014/main" id="{7F34F8E5-16AA-4B15-A725-FDC985DD4F33}"/>
              </a:ext>
            </a:extLst>
          </p:cNvPr>
          <p:cNvSpPr>
            <a:spLocks noGrp="1"/>
          </p:cNvSpPr>
          <p:nvPr>
            <p:ph type="sldNum" sz="quarter" idx="15"/>
          </p:nvPr>
        </p:nvSpPr>
        <p:spPr/>
        <p:txBody>
          <a:bodyPr/>
          <a:lstStyle>
            <a:lvl1pPr eaLnBrk="0" hangingPunct="0">
              <a:defRPr/>
            </a:lvl1pPr>
          </a:lstStyle>
          <a:p>
            <a:pPr>
              <a:defRPr/>
            </a:pPr>
            <a:fld id="{8E57C3B9-E90D-4586-86CD-3C693C065DA6}" type="slidenum">
              <a:rPr lang="en-US"/>
              <a:pPr>
                <a:defRPr/>
              </a:pPr>
              <a:t>‹#›</a:t>
            </a:fld>
            <a:endParaRPr lang="en-US" dirty="0"/>
          </a:p>
        </p:txBody>
      </p:sp>
    </p:spTree>
    <p:extLst>
      <p:ext uri="{BB962C8B-B14F-4D97-AF65-F5344CB8AC3E}">
        <p14:creationId xmlns:p14="http://schemas.microsoft.com/office/powerpoint/2010/main" val="2051173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04800" y="1066800"/>
            <a:ext cx="4267200" cy="2590800"/>
          </a:xfrm>
        </p:spPr>
        <p:txBody>
          <a:bodyPr/>
          <a:lstStyle/>
          <a:p>
            <a:pPr lvl="0"/>
            <a:endParaRPr lang="en-US" noProof="0"/>
          </a:p>
        </p:txBody>
      </p:sp>
      <p:sp>
        <p:nvSpPr>
          <p:cNvPr id="7" name="Picture Placeholder 5"/>
          <p:cNvSpPr>
            <a:spLocks noGrp="1"/>
          </p:cNvSpPr>
          <p:nvPr>
            <p:ph type="pic" sz="quarter" idx="13"/>
          </p:nvPr>
        </p:nvSpPr>
        <p:spPr>
          <a:xfrm>
            <a:off x="304800" y="3657600"/>
            <a:ext cx="4267200" cy="2590800"/>
          </a:xfrm>
        </p:spPr>
        <p:txBody>
          <a:bodyPr/>
          <a:lstStyle/>
          <a:p>
            <a:pPr lvl="0"/>
            <a:endParaRPr lang="en-US" noProof="0"/>
          </a:p>
        </p:txBody>
      </p:sp>
      <p:sp>
        <p:nvSpPr>
          <p:cNvPr id="8" name="Picture Placeholder 5"/>
          <p:cNvSpPr>
            <a:spLocks noGrp="1"/>
          </p:cNvSpPr>
          <p:nvPr>
            <p:ph type="pic" sz="quarter" idx="14"/>
          </p:nvPr>
        </p:nvSpPr>
        <p:spPr>
          <a:xfrm>
            <a:off x="4648200" y="1066800"/>
            <a:ext cx="4267200" cy="2590800"/>
          </a:xfrm>
        </p:spPr>
        <p:txBody>
          <a:bodyPr/>
          <a:lstStyle/>
          <a:p>
            <a:pPr lvl="0"/>
            <a:endParaRPr lang="en-US" noProof="0"/>
          </a:p>
        </p:txBody>
      </p:sp>
      <p:sp>
        <p:nvSpPr>
          <p:cNvPr id="9" name="Picture Placeholder 5"/>
          <p:cNvSpPr>
            <a:spLocks noGrp="1"/>
          </p:cNvSpPr>
          <p:nvPr>
            <p:ph type="pic" sz="quarter" idx="15"/>
          </p:nvPr>
        </p:nvSpPr>
        <p:spPr>
          <a:xfrm>
            <a:off x="4648200" y="3657600"/>
            <a:ext cx="4267200" cy="2590800"/>
          </a:xfrm>
        </p:spPr>
        <p:txBody>
          <a:bodyPr/>
          <a:lstStyle/>
          <a:p>
            <a:pPr lvl="0"/>
            <a:endParaRPr lang="en-US" noProof="0"/>
          </a:p>
        </p:txBody>
      </p:sp>
      <p:sp>
        <p:nvSpPr>
          <p:cNvPr id="10" name="Date Placeholder 21">
            <a:extLst>
              <a:ext uri="{FF2B5EF4-FFF2-40B4-BE49-F238E27FC236}">
                <a16:creationId xmlns:a16="http://schemas.microsoft.com/office/drawing/2014/main" id="{FACC59BE-824A-4FFA-B22F-20BD57BF0B0C}"/>
              </a:ext>
            </a:extLst>
          </p:cNvPr>
          <p:cNvSpPr>
            <a:spLocks noGrp="1"/>
          </p:cNvSpPr>
          <p:nvPr>
            <p:ph type="dt" sz="half" idx="16"/>
          </p:nvPr>
        </p:nvSpPr>
        <p:spPr/>
        <p:txBody>
          <a:bodyPr/>
          <a:lstStyle>
            <a:lvl1pPr eaLnBrk="0" hangingPunct="0">
              <a:defRPr/>
            </a:lvl1pPr>
          </a:lstStyle>
          <a:p>
            <a:pPr>
              <a:defRPr/>
            </a:pPr>
            <a:r>
              <a:rPr lang="en-US"/>
              <a:t>Date</a:t>
            </a:r>
          </a:p>
        </p:txBody>
      </p:sp>
      <p:sp>
        <p:nvSpPr>
          <p:cNvPr id="11" name="Slide Number Placeholder 23">
            <a:extLst>
              <a:ext uri="{FF2B5EF4-FFF2-40B4-BE49-F238E27FC236}">
                <a16:creationId xmlns:a16="http://schemas.microsoft.com/office/drawing/2014/main" id="{9CE41F4C-E772-483A-93AC-90A19C8F9CB2}"/>
              </a:ext>
            </a:extLst>
          </p:cNvPr>
          <p:cNvSpPr>
            <a:spLocks noGrp="1"/>
          </p:cNvSpPr>
          <p:nvPr>
            <p:ph type="sldNum" sz="quarter" idx="17"/>
          </p:nvPr>
        </p:nvSpPr>
        <p:spPr/>
        <p:txBody>
          <a:bodyPr/>
          <a:lstStyle>
            <a:lvl1pPr eaLnBrk="0" hangingPunct="0">
              <a:defRPr/>
            </a:lvl1pPr>
          </a:lstStyle>
          <a:p>
            <a:pPr>
              <a:defRPr/>
            </a:pPr>
            <a:fld id="{7899F2E3-B675-4641-B2D9-2A3B6B063F20}" type="slidenum">
              <a:rPr lang="en-US"/>
              <a:pPr>
                <a:defRPr/>
              </a:pPr>
              <a:t>‹#›</a:t>
            </a:fld>
            <a:endParaRPr lang="en-US" dirty="0"/>
          </a:p>
        </p:txBody>
      </p:sp>
    </p:spTree>
    <p:extLst>
      <p:ext uri="{BB962C8B-B14F-4D97-AF65-F5344CB8AC3E}">
        <p14:creationId xmlns:p14="http://schemas.microsoft.com/office/powerpoint/2010/main" val="104164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3547D16-0FEA-4592-8026-73E307D9AD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00600" y="863600"/>
            <a:ext cx="43434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A5FDC112-738E-4715-9DD2-EA98ACB5C6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a:extLst>
              <a:ext uri="{FF2B5EF4-FFF2-40B4-BE49-F238E27FC236}">
                <a16:creationId xmlns:a16="http://schemas.microsoft.com/office/drawing/2014/main" id="{365138F8-0DB4-4CF5-82C2-B647B376FCD8}"/>
              </a:ext>
            </a:extLst>
          </p:cNvPr>
          <p:cNvSpPr>
            <a:spLocks noChangeShapeType="1"/>
          </p:cNvSpPr>
          <p:nvPr userDrawn="1"/>
        </p:nvSpPr>
        <p:spPr bwMode="auto">
          <a:xfrm>
            <a:off x="8077200" y="2255838"/>
            <a:ext cx="838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5">
            <a:extLst>
              <a:ext uri="{FF2B5EF4-FFF2-40B4-BE49-F238E27FC236}">
                <a16:creationId xmlns:a16="http://schemas.microsoft.com/office/drawing/2014/main" id="{8DC6AD2B-1B53-4490-A6E0-41B4BD56DC42}"/>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9">
            <a:extLst>
              <a:ext uri="{FF2B5EF4-FFF2-40B4-BE49-F238E27FC236}">
                <a16:creationId xmlns:a16="http://schemas.microsoft.com/office/drawing/2014/main" id="{7D57E55C-3EC4-41C2-8650-B87A453F4F3B}"/>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a:extLst>
              <a:ext uri="{FF2B5EF4-FFF2-40B4-BE49-F238E27FC236}">
                <a16:creationId xmlns:a16="http://schemas.microsoft.com/office/drawing/2014/main" id="{C40B2746-6A4E-4038-8B65-3AEB859F20F0}"/>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85972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34BA2B5-D126-424D-BB70-BA210F2559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8200" y="1143000"/>
            <a:ext cx="4308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1A612252-8B94-41B1-8141-94139F7F6DB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a:extLst>
              <a:ext uri="{FF2B5EF4-FFF2-40B4-BE49-F238E27FC236}">
                <a16:creationId xmlns:a16="http://schemas.microsoft.com/office/drawing/2014/main" id="{1B856C4F-C69D-4DB7-9200-FF7F632B31CD}"/>
              </a:ext>
            </a:extLst>
          </p:cNvPr>
          <p:cNvSpPr>
            <a:spLocks noChangeShapeType="1"/>
          </p:cNvSpPr>
          <p:nvPr userDrawn="1"/>
        </p:nvSpPr>
        <p:spPr bwMode="auto">
          <a:xfrm>
            <a:off x="7924800" y="2163763"/>
            <a:ext cx="974725"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5">
            <a:extLst>
              <a:ext uri="{FF2B5EF4-FFF2-40B4-BE49-F238E27FC236}">
                <a16:creationId xmlns:a16="http://schemas.microsoft.com/office/drawing/2014/main" id="{ABF4D12E-3E03-471C-AC3F-0A34EDEDC348}"/>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9">
            <a:extLst>
              <a:ext uri="{FF2B5EF4-FFF2-40B4-BE49-F238E27FC236}">
                <a16:creationId xmlns:a16="http://schemas.microsoft.com/office/drawing/2014/main" id="{C1A9F974-0E1B-46CB-8F3B-C688BEFD5DDC}"/>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a:extLst>
              <a:ext uri="{FF2B5EF4-FFF2-40B4-BE49-F238E27FC236}">
                <a16:creationId xmlns:a16="http://schemas.microsoft.com/office/drawing/2014/main" id="{26B0E987-0122-45CE-8A01-A29536945163}"/>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81262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8" descr="ADAlogoPMS">
            <a:extLst>
              <a:ext uri="{FF2B5EF4-FFF2-40B4-BE49-F238E27FC236}">
                <a16:creationId xmlns:a16="http://schemas.microsoft.com/office/drawing/2014/main" id="{4ADB6DF2-2E2B-4BE3-B000-BBF25AC2B0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5191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
            <a:extLst>
              <a:ext uri="{FF2B5EF4-FFF2-40B4-BE49-F238E27FC236}">
                <a16:creationId xmlns:a16="http://schemas.microsoft.com/office/drawing/2014/main" id="{24B84943-9099-48BF-83F2-327BE90850A4}"/>
              </a:ext>
            </a:extLst>
          </p:cNvPr>
          <p:cNvSpPr>
            <a:spLocks noChangeShapeType="1"/>
          </p:cNvSpPr>
          <p:nvPr userDrawn="1"/>
        </p:nvSpPr>
        <p:spPr bwMode="auto">
          <a:xfrm>
            <a:off x="8686800" y="23622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9">
            <a:extLst>
              <a:ext uri="{FF2B5EF4-FFF2-40B4-BE49-F238E27FC236}">
                <a16:creationId xmlns:a16="http://schemas.microsoft.com/office/drawing/2014/main" id="{B4EEF609-A875-4FF1-899C-1165384B774E}"/>
              </a:ext>
            </a:extLst>
          </p:cNvPr>
          <p:cNvSpPr>
            <a:spLocks noChangeShapeType="1"/>
          </p:cNvSpPr>
          <p:nvPr userDrawn="1"/>
        </p:nvSpPr>
        <p:spPr bwMode="auto">
          <a:xfrm>
            <a:off x="457200" y="23622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Date Placeholder 2">
            <a:extLst>
              <a:ext uri="{FF2B5EF4-FFF2-40B4-BE49-F238E27FC236}">
                <a16:creationId xmlns:a16="http://schemas.microsoft.com/office/drawing/2014/main" id="{8415873A-85E2-428E-9CA2-AF454FB14F4E}"/>
              </a:ext>
            </a:extLst>
          </p:cNvPr>
          <p:cNvSpPr txBox="1">
            <a:spLocks/>
          </p:cNvSpPr>
          <p:nvPr userDrawn="1"/>
        </p:nvSpPr>
        <p:spPr>
          <a:xfrm>
            <a:off x="381000" y="6629400"/>
            <a:ext cx="2133600" cy="228600"/>
          </a:xfrm>
          <a:prstGeom prst="rect">
            <a:avLst/>
          </a:prstGeom>
        </p:spPr>
        <p:txBody>
          <a:bodyPr anchor="ctr"/>
          <a:lstStyle>
            <a:lvl1pPr>
              <a:defRPr/>
            </a:lvl1pPr>
          </a:lstStyle>
          <a:p>
            <a:pPr eaLnBrk="1" fontAlgn="auto" hangingPunct="1">
              <a:spcBef>
                <a:spcPts val="0"/>
              </a:spcBef>
              <a:spcAft>
                <a:spcPts val="0"/>
              </a:spcAft>
              <a:defRPr/>
            </a:pPr>
            <a:fld id="{96894733-FB1D-47BF-849F-81DD5FF21D72}" type="datetime1">
              <a:rPr lang="en-US" sz="1200" smtClean="0">
                <a:solidFill>
                  <a:schemeClr val="tx1">
                    <a:tint val="75000"/>
                  </a:schemeClr>
                </a:solidFill>
                <a:latin typeface="Tahoma" pitchFamily="34" charset="0"/>
                <a:cs typeface="Tahoma" pitchFamily="34" charset="0"/>
              </a:rPr>
              <a:pPr eaLnBrk="1" fontAlgn="auto" hangingPunct="1">
                <a:spcBef>
                  <a:spcPts val="0"/>
                </a:spcBef>
                <a:spcAft>
                  <a:spcPts val="0"/>
                </a:spcAft>
                <a:defRPr/>
              </a:pPr>
              <a:t>2/11/2020</a:t>
            </a:fld>
            <a:endParaRPr lang="en-US" sz="1200" dirty="0">
              <a:solidFill>
                <a:schemeClr val="tx1">
                  <a:tint val="75000"/>
                </a:schemeClr>
              </a:solidFill>
              <a:latin typeface="Tahoma" pitchFamily="34" charset="0"/>
              <a:cs typeface="Tahoma" pitchFamily="34" charset="0"/>
            </a:endParaRPr>
          </a:p>
        </p:txBody>
      </p:sp>
      <p:sp>
        <p:nvSpPr>
          <p:cNvPr id="8" name="Text Placeholder 23"/>
          <p:cNvSpPr>
            <a:spLocks noGrp="1"/>
          </p:cNvSpPr>
          <p:nvPr>
            <p:ph type="body" sz="quarter" idx="12"/>
          </p:nvPr>
        </p:nvSpPr>
        <p:spPr>
          <a:xfrm>
            <a:off x="457200" y="25908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9" name="Text Placeholder 11"/>
          <p:cNvSpPr>
            <a:spLocks noGrp="1"/>
          </p:cNvSpPr>
          <p:nvPr>
            <p:ph type="body" sz="quarter" idx="13"/>
          </p:nvPr>
        </p:nvSpPr>
        <p:spPr>
          <a:xfrm>
            <a:off x="457200" y="1676400"/>
            <a:ext cx="4876800" cy="609600"/>
          </a:xfrm>
          <a:prstGeom prst="rect">
            <a:avLst/>
          </a:prstGeom>
        </p:spPr>
        <p:txBody>
          <a:bodyPr/>
          <a:lstStyle>
            <a:lvl1pPr>
              <a:defRPr sz="3600" b="0" i="0"/>
            </a:lvl1pPr>
          </a:lstStyle>
          <a:p>
            <a:pPr lvl="0"/>
            <a:r>
              <a:rPr lang="en-US"/>
              <a:t>Click to edit Master text styles</a:t>
            </a:r>
          </a:p>
        </p:txBody>
      </p:sp>
    </p:spTree>
    <p:extLst>
      <p:ext uri="{BB962C8B-B14F-4D97-AF65-F5344CB8AC3E}">
        <p14:creationId xmlns:p14="http://schemas.microsoft.com/office/powerpoint/2010/main" val="26128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1.jpeg"/><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11.jpeg"/><Relationship Id="rId5" Type="http://schemas.openxmlformats.org/officeDocument/2006/relationships/slideLayout" Target="../slideLayouts/slideLayout52.xml"/><Relationship Id="rId10" Type="http://schemas.openxmlformats.org/officeDocument/2006/relationships/theme" Target="../theme/theme6.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11.jpeg"/><Relationship Id="rId5" Type="http://schemas.openxmlformats.org/officeDocument/2006/relationships/slideLayout" Target="../slideLayouts/slideLayout61.xml"/><Relationship Id="rId10" Type="http://schemas.openxmlformats.org/officeDocument/2006/relationships/theme" Target="../theme/theme7.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3E5B8D4-07D8-4FFB-B9E1-B13734B8D098}"/>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Tahoma" pitchFamily="34" charset="0"/>
                <a:cs typeface="Tahoma" pitchFamily="34" charset="0"/>
              </a:defRPr>
            </a:lvl1pPr>
          </a:lstStyle>
          <a:p>
            <a:pPr>
              <a:defRPr/>
            </a:pPr>
            <a:r>
              <a:rPr lang="en-US"/>
              <a:t>Date</a:t>
            </a:r>
            <a:endParaRPr lang="en-US" dirty="0"/>
          </a:p>
        </p:txBody>
      </p:sp>
    </p:spTree>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Lst>
  <p:hf hd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969696"/>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969696"/>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339F197E-55E2-48CB-9310-3350767578BF}"/>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717171"/>
                </a:solidFill>
                <a:latin typeface="Tahoma" pitchFamily="34" charset="0"/>
                <a:cs typeface="Tahoma" pitchFamily="34" charset="0"/>
              </a:defRPr>
            </a:lvl1pPr>
          </a:lstStyle>
          <a:p>
            <a:pPr>
              <a:defRPr/>
            </a:pPr>
            <a:r>
              <a:rPr lang="en-US"/>
              <a:t>Date</a:t>
            </a:r>
          </a:p>
        </p:txBody>
      </p:sp>
      <p:sp>
        <p:nvSpPr>
          <p:cNvPr id="24" name="Slide Number Placeholder 23">
            <a:extLst>
              <a:ext uri="{FF2B5EF4-FFF2-40B4-BE49-F238E27FC236}">
                <a16:creationId xmlns:a16="http://schemas.microsoft.com/office/drawing/2014/main" id="{F9A749F0-F16E-48A1-933B-CFB3019C0309}"/>
              </a:ext>
            </a:extLst>
          </p:cNvPr>
          <p:cNvSpPr>
            <a:spLocks noGrp="1"/>
          </p:cNvSpPr>
          <p:nvPr>
            <p:ph type="sldNum" sz="quarter" idx="4"/>
          </p:nvPr>
        </p:nvSpPr>
        <p:spPr>
          <a:xfrm>
            <a:off x="6781800" y="6477000"/>
            <a:ext cx="2133600" cy="228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717171"/>
                </a:solidFill>
                <a:latin typeface="Tahoma" panose="020B0604030504040204" pitchFamily="34" charset="0"/>
                <a:cs typeface="Tahoma" panose="020B0604030504040204" pitchFamily="34" charset="0"/>
              </a:defRPr>
            </a:lvl1pPr>
          </a:lstStyle>
          <a:p>
            <a:pPr>
              <a:defRPr/>
            </a:pPr>
            <a:fld id="{AD5C7BFC-198B-4721-8157-CC31B040F390}" type="slidenum">
              <a:rPr lang="en-US" altLang="en-US"/>
              <a:pPr>
                <a:defRPr/>
              </a:pPr>
              <a:t>‹#›</a:t>
            </a:fld>
            <a:endParaRPr lang="en-US" altLang="en-US"/>
          </a:p>
        </p:txBody>
      </p:sp>
      <p:sp>
        <p:nvSpPr>
          <p:cNvPr id="2052" name="Text Placeholder 2">
            <a:extLst>
              <a:ext uri="{FF2B5EF4-FFF2-40B4-BE49-F238E27FC236}">
                <a16:creationId xmlns:a16="http://schemas.microsoft.com/office/drawing/2014/main" id="{14EBC3B8-7168-4E69-B449-8227A38FF670}"/>
              </a:ext>
            </a:extLst>
          </p:cNvPr>
          <p:cNvSpPr>
            <a:spLocks noGrp="1"/>
          </p:cNvSpPr>
          <p:nvPr>
            <p:ph type="body" idx="1"/>
          </p:nvPr>
        </p:nvSpPr>
        <p:spPr bwMode="auto">
          <a:xfrm>
            <a:off x="304800" y="1143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pic>
        <p:nvPicPr>
          <p:cNvPr id="2053" name="Picture 4" descr="ADAlogoPMS">
            <a:extLst>
              <a:ext uri="{FF2B5EF4-FFF2-40B4-BE49-F238E27FC236}">
                <a16:creationId xmlns:a16="http://schemas.microsoft.com/office/drawing/2014/main" id="{C3B74738-195C-40F3-8B13-5F79DA695FE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Line 7">
            <a:extLst>
              <a:ext uri="{FF2B5EF4-FFF2-40B4-BE49-F238E27FC236}">
                <a16:creationId xmlns:a16="http://schemas.microsoft.com/office/drawing/2014/main" id="{D47BD5C3-11C6-4850-ABD8-FB18875F5337}"/>
              </a:ext>
            </a:extLst>
          </p:cNvPr>
          <p:cNvSpPr>
            <a:spLocks noChangeShapeType="1"/>
          </p:cNvSpPr>
          <p:nvPr/>
        </p:nvSpPr>
        <p:spPr bwMode="auto">
          <a:xfrm>
            <a:off x="304800" y="6477000"/>
            <a:ext cx="85344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5" name="Line 8">
            <a:extLst>
              <a:ext uri="{FF2B5EF4-FFF2-40B4-BE49-F238E27FC236}">
                <a16:creationId xmlns:a16="http://schemas.microsoft.com/office/drawing/2014/main" id="{A86B1214-CA98-47C7-8664-44B1E1F96042}"/>
              </a:ext>
            </a:extLst>
          </p:cNvPr>
          <p:cNvSpPr>
            <a:spLocks noChangeShapeType="1"/>
          </p:cNvSpPr>
          <p:nvPr/>
        </p:nvSpPr>
        <p:spPr bwMode="auto">
          <a:xfrm>
            <a:off x="304800" y="838200"/>
            <a:ext cx="8504238" cy="0"/>
          </a:xfrm>
          <a:prstGeom prst="line">
            <a:avLst/>
          </a:prstGeom>
          <a:noFill/>
          <a:ln w="28575">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6" name="Title Placeholder 20">
            <a:extLst>
              <a:ext uri="{FF2B5EF4-FFF2-40B4-BE49-F238E27FC236}">
                <a16:creationId xmlns:a16="http://schemas.microsoft.com/office/drawing/2014/main" id="{7CBBE87C-9F49-4BE7-87AD-7D152B9C98AD}"/>
              </a:ext>
            </a:extLst>
          </p:cNvPr>
          <p:cNvSpPr>
            <a:spLocks noGrp="1"/>
          </p:cNvSpPr>
          <p:nvPr>
            <p:ph type="title"/>
          </p:nvPr>
        </p:nvSpPr>
        <p:spPr bwMode="auto">
          <a:xfrm>
            <a:off x="228600" y="3508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Lst>
  <p:hf hd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142FAAF6-E374-4F21-BE5A-953B9B64A34B}"/>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717171"/>
                </a:solidFill>
                <a:latin typeface="Tahoma" pitchFamily="34" charset="0"/>
                <a:cs typeface="Tahoma" pitchFamily="34" charset="0"/>
              </a:defRPr>
            </a:lvl1pPr>
          </a:lstStyle>
          <a:p>
            <a:pPr>
              <a:defRPr/>
            </a:pPr>
            <a:r>
              <a:rPr lang="en-US"/>
              <a:t>Date</a:t>
            </a:r>
          </a:p>
        </p:txBody>
      </p:sp>
      <p:sp>
        <p:nvSpPr>
          <p:cNvPr id="24" name="Slide Number Placeholder 23">
            <a:extLst>
              <a:ext uri="{FF2B5EF4-FFF2-40B4-BE49-F238E27FC236}">
                <a16:creationId xmlns:a16="http://schemas.microsoft.com/office/drawing/2014/main" id="{7FE18043-6046-44FE-8563-F6B95E210739}"/>
              </a:ext>
            </a:extLst>
          </p:cNvPr>
          <p:cNvSpPr>
            <a:spLocks noGrp="1"/>
          </p:cNvSpPr>
          <p:nvPr>
            <p:ph type="sldNum" sz="quarter" idx="4"/>
          </p:nvPr>
        </p:nvSpPr>
        <p:spPr>
          <a:xfrm>
            <a:off x="6781800" y="6477000"/>
            <a:ext cx="2133600" cy="228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717171"/>
                </a:solidFill>
                <a:latin typeface="Tahoma" panose="020B0604030504040204" pitchFamily="34" charset="0"/>
                <a:cs typeface="Tahoma" panose="020B0604030504040204" pitchFamily="34" charset="0"/>
              </a:defRPr>
            </a:lvl1pPr>
          </a:lstStyle>
          <a:p>
            <a:pPr>
              <a:defRPr/>
            </a:pPr>
            <a:fld id="{4BFF3481-D886-42A4-8301-B35413ECBD4A}" type="slidenum">
              <a:rPr lang="en-US" altLang="en-US"/>
              <a:pPr>
                <a:defRPr/>
              </a:pPr>
              <a:t>‹#›</a:t>
            </a:fld>
            <a:endParaRPr lang="en-US" altLang="en-US"/>
          </a:p>
        </p:txBody>
      </p:sp>
      <p:sp>
        <p:nvSpPr>
          <p:cNvPr id="3076" name="Text Placeholder 2">
            <a:extLst>
              <a:ext uri="{FF2B5EF4-FFF2-40B4-BE49-F238E27FC236}">
                <a16:creationId xmlns:a16="http://schemas.microsoft.com/office/drawing/2014/main" id="{62901D12-B5A6-45B7-983A-705CD8BB286E}"/>
              </a:ext>
            </a:extLst>
          </p:cNvPr>
          <p:cNvSpPr>
            <a:spLocks noGrp="1"/>
          </p:cNvSpPr>
          <p:nvPr>
            <p:ph type="body" idx="1"/>
          </p:nvPr>
        </p:nvSpPr>
        <p:spPr bwMode="auto">
          <a:xfrm>
            <a:off x="304800" y="1143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pic>
        <p:nvPicPr>
          <p:cNvPr id="3077" name="Picture 4" descr="ADAlogoPMS">
            <a:extLst>
              <a:ext uri="{FF2B5EF4-FFF2-40B4-BE49-F238E27FC236}">
                <a16:creationId xmlns:a16="http://schemas.microsoft.com/office/drawing/2014/main" id="{41E5CEF2-B627-4C92-B62A-0FEE8AFD9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Line 7">
            <a:extLst>
              <a:ext uri="{FF2B5EF4-FFF2-40B4-BE49-F238E27FC236}">
                <a16:creationId xmlns:a16="http://schemas.microsoft.com/office/drawing/2014/main" id="{4E592745-6BB7-43CC-8633-C7D6083C107D}"/>
              </a:ext>
            </a:extLst>
          </p:cNvPr>
          <p:cNvSpPr>
            <a:spLocks noChangeShapeType="1"/>
          </p:cNvSpPr>
          <p:nvPr/>
        </p:nvSpPr>
        <p:spPr bwMode="auto">
          <a:xfrm>
            <a:off x="304800" y="6477000"/>
            <a:ext cx="85344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9" name="Line 8">
            <a:extLst>
              <a:ext uri="{FF2B5EF4-FFF2-40B4-BE49-F238E27FC236}">
                <a16:creationId xmlns:a16="http://schemas.microsoft.com/office/drawing/2014/main" id="{F2A835B2-7CB8-400E-9EDD-BB0C1459411B}"/>
              </a:ext>
            </a:extLst>
          </p:cNvPr>
          <p:cNvSpPr>
            <a:spLocks noChangeShapeType="1"/>
          </p:cNvSpPr>
          <p:nvPr/>
        </p:nvSpPr>
        <p:spPr bwMode="auto">
          <a:xfrm>
            <a:off x="304800" y="838200"/>
            <a:ext cx="8504238" cy="0"/>
          </a:xfrm>
          <a:prstGeom prst="line">
            <a:avLst/>
          </a:prstGeom>
          <a:noFill/>
          <a:ln w="28575">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0" name="Title Placeholder 20">
            <a:extLst>
              <a:ext uri="{FF2B5EF4-FFF2-40B4-BE49-F238E27FC236}">
                <a16:creationId xmlns:a16="http://schemas.microsoft.com/office/drawing/2014/main" id="{1710F241-4C10-4C5A-AC34-A380BF68D1F0}"/>
              </a:ext>
            </a:extLst>
          </p:cNvPr>
          <p:cNvSpPr>
            <a:spLocks noGrp="1"/>
          </p:cNvSpPr>
          <p:nvPr>
            <p:ph type="title"/>
          </p:nvPr>
        </p:nvSpPr>
        <p:spPr bwMode="auto">
          <a:xfrm>
            <a:off x="228600" y="3508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582" r:id="rId1"/>
    <p:sldLayoutId id="2147484583" r:id="rId2"/>
  </p:sldLayoutIdLst>
  <p:hf hd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85BED180-3659-43FA-BC02-62C8C8CEE318}"/>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Tahoma" pitchFamily="34" charset="0"/>
                <a:cs typeface="Tahoma" pitchFamily="34" charset="0"/>
              </a:defRPr>
            </a:lvl1pPr>
          </a:lstStyle>
          <a:p>
            <a:pPr>
              <a:defRPr/>
            </a:pPr>
            <a:r>
              <a:rPr lang="en-US"/>
              <a:t>Date</a:t>
            </a:r>
            <a:endParaRPr lang="en-US" dirty="0"/>
          </a:p>
        </p:txBody>
      </p:sp>
    </p:spTree>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 id="2147484616" r:id="rId12"/>
    <p:sldLayoutId id="2147484617" r:id="rId13"/>
    <p:sldLayoutId id="2147484618" r:id="rId14"/>
    <p:sldLayoutId id="2147484619" r:id="rId15"/>
  </p:sldLayoutIdLst>
  <p:hf hd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969696"/>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969696"/>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B01CE551-AEA0-4170-9FC1-385C77126486}"/>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717171"/>
                </a:solidFill>
                <a:latin typeface="Tahoma" pitchFamily="34" charset="0"/>
                <a:cs typeface="Tahoma" pitchFamily="34" charset="0"/>
              </a:defRPr>
            </a:lvl1pPr>
          </a:lstStyle>
          <a:p>
            <a:pPr>
              <a:defRPr/>
            </a:pPr>
            <a:r>
              <a:rPr lang="en-US"/>
              <a:t>Date</a:t>
            </a:r>
          </a:p>
        </p:txBody>
      </p:sp>
      <p:sp>
        <p:nvSpPr>
          <p:cNvPr id="24" name="Slide Number Placeholder 23">
            <a:extLst>
              <a:ext uri="{FF2B5EF4-FFF2-40B4-BE49-F238E27FC236}">
                <a16:creationId xmlns:a16="http://schemas.microsoft.com/office/drawing/2014/main" id="{050C87EB-DFA5-418B-820F-78779DE17C05}"/>
              </a:ext>
            </a:extLst>
          </p:cNvPr>
          <p:cNvSpPr>
            <a:spLocks noGrp="1"/>
          </p:cNvSpPr>
          <p:nvPr>
            <p:ph type="sldNum" sz="quarter" idx="4"/>
          </p:nvPr>
        </p:nvSpPr>
        <p:spPr>
          <a:xfrm>
            <a:off x="6781800" y="6477000"/>
            <a:ext cx="2133600" cy="2286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717171"/>
                </a:solidFill>
                <a:latin typeface="Tahoma" pitchFamily="34" charset="0"/>
                <a:cs typeface="Tahoma" pitchFamily="34" charset="0"/>
              </a:defRPr>
            </a:lvl1pPr>
          </a:lstStyle>
          <a:p>
            <a:pPr>
              <a:defRPr/>
            </a:pPr>
            <a:fld id="{9E6E7578-3176-43EB-8DB0-65AAE061F5BF}" type="slidenum">
              <a:rPr lang="en-US"/>
              <a:pPr>
                <a:defRPr/>
              </a:pPr>
              <a:t>‹#›</a:t>
            </a:fld>
            <a:endParaRPr lang="en-US" dirty="0"/>
          </a:p>
        </p:txBody>
      </p:sp>
      <p:sp>
        <p:nvSpPr>
          <p:cNvPr id="5124" name="Text Placeholder 2">
            <a:extLst>
              <a:ext uri="{FF2B5EF4-FFF2-40B4-BE49-F238E27FC236}">
                <a16:creationId xmlns:a16="http://schemas.microsoft.com/office/drawing/2014/main" id="{C9C1FD2F-E24F-483F-ACEF-D0F8C0EAC9EB}"/>
              </a:ext>
            </a:extLst>
          </p:cNvPr>
          <p:cNvSpPr>
            <a:spLocks noGrp="1"/>
          </p:cNvSpPr>
          <p:nvPr>
            <p:ph type="body" idx="1"/>
          </p:nvPr>
        </p:nvSpPr>
        <p:spPr bwMode="auto">
          <a:xfrm>
            <a:off x="304800" y="1143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sp>
        <p:nvSpPr>
          <p:cNvPr id="5125" name="Line 7">
            <a:extLst>
              <a:ext uri="{FF2B5EF4-FFF2-40B4-BE49-F238E27FC236}">
                <a16:creationId xmlns:a16="http://schemas.microsoft.com/office/drawing/2014/main" id="{112B66CF-370B-400C-961F-61B298ECF597}"/>
              </a:ext>
            </a:extLst>
          </p:cNvPr>
          <p:cNvSpPr>
            <a:spLocks noChangeShapeType="1"/>
          </p:cNvSpPr>
          <p:nvPr/>
        </p:nvSpPr>
        <p:spPr bwMode="auto">
          <a:xfrm>
            <a:off x="304800" y="6477000"/>
            <a:ext cx="85344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 name="Line 8">
            <a:extLst>
              <a:ext uri="{FF2B5EF4-FFF2-40B4-BE49-F238E27FC236}">
                <a16:creationId xmlns:a16="http://schemas.microsoft.com/office/drawing/2014/main" id="{884B0907-C77F-43A0-838B-54120203D0BD}"/>
              </a:ext>
            </a:extLst>
          </p:cNvPr>
          <p:cNvSpPr>
            <a:spLocks noChangeShapeType="1"/>
          </p:cNvSpPr>
          <p:nvPr/>
        </p:nvSpPr>
        <p:spPr bwMode="auto">
          <a:xfrm>
            <a:off x="304800" y="838200"/>
            <a:ext cx="8504238" cy="0"/>
          </a:xfrm>
          <a:prstGeom prst="line">
            <a:avLst/>
          </a:prstGeom>
          <a:noFill/>
          <a:ln w="28575">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 name="Title Placeholder 20">
            <a:extLst>
              <a:ext uri="{FF2B5EF4-FFF2-40B4-BE49-F238E27FC236}">
                <a16:creationId xmlns:a16="http://schemas.microsoft.com/office/drawing/2014/main" id="{456D2656-035F-4AA2-96A8-9EBA49D328BE}"/>
              </a:ext>
            </a:extLst>
          </p:cNvPr>
          <p:cNvSpPr>
            <a:spLocks noGrp="1"/>
          </p:cNvSpPr>
          <p:nvPr>
            <p:ph type="title"/>
          </p:nvPr>
        </p:nvSpPr>
        <p:spPr bwMode="auto">
          <a:xfrm>
            <a:off x="228600" y="3508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5128" name="Picture 8" descr="Academy-of-Nutrition-and-Dietetics.jpg">
            <a:extLst>
              <a:ext uri="{FF2B5EF4-FFF2-40B4-BE49-F238E27FC236}">
                <a16:creationId xmlns:a16="http://schemas.microsoft.com/office/drawing/2014/main" id="{BBCADD82-7D2C-48C4-AC43-C6808779AFA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70BDE04E-516C-41E2-8DF0-78AC0C3243BC}"/>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717171"/>
                </a:solidFill>
                <a:latin typeface="Tahoma" pitchFamily="34" charset="0"/>
                <a:cs typeface="Tahoma" pitchFamily="34" charset="0"/>
              </a:defRPr>
            </a:lvl1pPr>
          </a:lstStyle>
          <a:p>
            <a:pPr>
              <a:defRPr/>
            </a:pPr>
            <a:r>
              <a:rPr lang="en-US"/>
              <a:t>Date</a:t>
            </a:r>
          </a:p>
        </p:txBody>
      </p:sp>
      <p:sp>
        <p:nvSpPr>
          <p:cNvPr id="24" name="Slide Number Placeholder 23">
            <a:extLst>
              <a:ext uri="{FF2B5EF4-FFF2-40B4-BE49-F238E27FC236}">
                <a16:creationId xmlns:a16="http://schemas.microsoft.com/office/drawing/2014/main" id="{155AC02D-D86B-4E64-81E5-8E52CADF8B8B}"/>
              </a:ext>
            </a:extLst>
          </p:cNvPr>
          <p:cNvSpPr>
            <a:spLocks noGrp="1"/>
          </p:cNvSpPr>
          <p:nvPr>
            <p:ph type="sldNum" sz="quarter" idx="4"/>
          </p:nvPr>
        </p:nvSpPr>
        <p:spPr>
          <a:xfrm>
            <a:off x="6781800" y="6477000"/>
            <a:ext cx="2133600" cy="2286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717171"/>
                </a:solidFill>
                <a:latin typeface="Tahoma" pitchFamily="34" charset="0"/>
                <a:cs typeface="Tahoma" pitchFamily="34" charset="0"/>
              </a:defRPr>
            </a:lvl1pPr>
          </a:lstStyle>
          <a:p>
            <a:pPr>
              <a:defRPr/>
            </a:pPr>
            <a:fld id="{40C26AA0-F8E0-478D-BB9D-124A1A6431A9}" type="slidenum">
              <a:rPr lang="en-US"/>
              <a:pPr>
                <a:defRPr/>
              </a:pPr>
              <a:t>‹#›</a:t>
            </a:fld>
            <a:endParaRPr lang="en-US" dirty="0"/>
          </a:p>
        </p:txBody>
      </p:sp>
      <p:sp>
        <p:nvSpPr>
          <p:cNvPr id="6148" name="Text Placeholder 2">
            <a:extLst>
              <a:ext uri="{FF2B5EF4-FFF2-40B4-BE49-F238E27FC236}">
                <a16:creationId xmlns:a16="http://schemas.microsoft.com/office/drawing/2014/main" id="{D0E5C95C-43E0-45DB-BE87-167626E9372A}"/>
              </a:ext>
            </a:extLst>
          </p:cNvPr>
          <p:cNvSpPr>
            <a:spLocks noGrp="1"/>
          </p:cNvSpPr>
          <p:nvPr>
            <p:ph type="body" idx="1"/>
          </p:nvPr>
        </p:nvSpPr>
        <p:spPr bwMode="auto">
          <a:xfrm>
            <a:off x="304800" y="1143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sp>
        <p:nvSpPr>
          <p:cNvPr id="6149" name="Line 7">
            <a:extLst>
              <a:ext uri="{FF2B5EF4-FFF2-40B4-BE49-F238E27FC236}">
                <a16:creationId xmlns:a16="http://schemas.microsoft.com/office/drawing/2014/main" id="{2FEC4006-B2F3-4519-89C6-B63D3F7D4218}"/>
              </a:ext>
            </a:extLst>
          </p:cNvPr>
          <p:cNvSpPr>
            <a:spLocks noChangeShapeType="1"/>
          </p:cNvSpPr>
          <p:nvPr/>
        </p:nvSpPr>
        <p:spPr bwMode="auto">
          <a:xfrm>
            <a:off x="304800" y="6477000"/>
            <a:ext cx="85344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 name="Line 8">
            <a:extLst>
              <a:ext uri="{FF2B5EF4-FFF2-40B4-BE49-F238E27FC236}">
                <a16:creationId xmlns:a16="http://schemas.microsoft.com/office/drawing/2014/main" id="{73F4DEF0-288D-4468-A057-2C6D8CD02303}"/>
              </a:ext>
            </a:extLst>
          </p:cNvPr>
          <p:cNvSpPr>
            <a:spLocks noChangeShapeType="1"/>
          </p:cNvSpPr>
          <p:nvPr/>
        </p:nvSpPr>
        <p:spPr bwMode="auto">
          <a:xfrm>
            <a:off x="304800" y="838200"/>
            <a:ext cx="8504238" cy="0"/>
          </a:xfrm>
          <a:prstGeom prst="line">
            <a:avLst/>
          </a:prstGeom>
          <a:noFill/>
          <a:ln w="28575">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1" name="Title Placeholder 20">
            <a:extLst>
              <a:ext uri="{FF2B5EF4-FFF2-40B4-BE49-F238E27FC236}">
                <a16:creationId xmlns:a16="http://schemas.microsoft.com/office/drawing/2014/main" id="{D05A10E9-51BB-40DA-BA93-B8C0C38C932E}"/>
              </a:ext>
            </a:extLst>
          </p:cNvPr>
          <p:cNvSpPr>
            <a:spLocks noGrp="1"/>
          </p:cNvSpPr>
          <p:nvPr>
            <p:ph type="title"/>
          </p:nvPr>
        </p:nvSpPr>
        <p:spPr bwMode="auto">
          <a:xfrm>
            <a:off x="228600" y="3508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6152" name="Picture 8" descr="Academy-of-Nutrition-and-Dietetics.jpg">
            <a:extLst>
              <a:ext uri="{FF2B5EF4-FFF2-40B4-BE49-F238E27FC236}">
                <a16:creationId xmlns:a16="http://schemas.microsoft.com/office/drawing/2014/main" id="{3EF950E7-132E-4DA8-8E0D-E2AD0332ECE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78FBB9D2-3BC7-4733-812A-12CE31FC9C70}"/>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717171"/>
                </a:solidFill>
                <a:latin typeface="Tahoma" pitchFamily="34" charset="0"/>
                <a:cs typeface="Tahoma" pitchFamily="34" charset="0"/>
              </a:defRPr>
            </a:lvl1pPr>
          </a:lstStyle>
          <a:p>
            <a:pPr>
              <a:defRPr/>
            </a:pPr>
            <a:r>
              <a:rPr lang="en-US"/>
              <a:t>Date</a:t>
            </a:r>
          </a:p>
        </p:txBody>
      </p:sp>
      <p:sp>
        <p:nvSpPr>
          <p:cNvPr id="24" name="Slide Number Placeholder 23">
            <a:extLst>
              <a:ext uri="{FF2B5EF4-FFF2-40B4-BE49-F238E27FC236}">
                <a16:creationId xmlns:a16="http://schemas.microsoft.com/office/drawing/2014/main" id="{92DE1C0C-CE63-49E8-8B53-97B957CE378F}"/>
              </a:ext>
            </a:extLst>
          </p:cNvPr>
          <p:cNvSpPr>
            <a:spLocks noGrp="1"/>
          </p:cNvSpPr>
          <p:nvPr>
            <p:ph type="sldNum" sz="quarter" idx="4"/>
          </p:nvPr>
        </p:nvSpPr>
        <p:spPr>
          <a:xfrm>
            <a:off x="6781800" y="6477000"/>
            <a:ext cx="2133600" cy="2286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717171"/>
                </a:solidFill>
                <a:latin typeface="Tahoma" pitchFamily="34" charset="0"/>
                <a:cs typeface="Tahoma" pitchFamily="34" charset="0"/>
              </a:defRPr>
            </a:lvl1pPr>
          </a:lstStyle>
          <a:p>
            <a:pPr>
              <a:defRPr/>
            </a:pPr>
            <a:fld id="{1A34E3F8-172D-4965-B852-CA0A3387564F}" type="slidenum">
              <a:rPr lang="en-US"/>
              <a:pPr>
                <a:defRPr/>
              </a:pPr>
              <a:t>‹#›</a:t>
            </a:fld>
            <a:endParaRPr lang="en-US" dirty="0"/>
          </a:p>
        </p:txBody>
      </p:sp>
      <p:sp>
        <p:nvSpPr>
          <p:cNvPr id="7172" name="Text Placeholder 2">
            <a:extLst>
              <a:ext uri="{FF2B5EF4-FFF2-40B4-BE49-F238E27FC236}">
                <a16:creationId xmlns:a16="http://schemas.microsoft.com/office/drawing/2014/main" id="{4B31E07E-F5C1-47F9-96A7-3FD7F483A906}"/>
              </a:ext>
            </a:extLst>
          </p:cNvPr>
          <p:cNvSpPr>
            <a:spLocks noGrp="1"/>
          </p:cNvSpPr>
          <p:nvPr>
            <p:ph type="body" idx="1"/>
          </p:nvPr>
        </p:nvSpPr>
        <p:spPr bwMode="auto">
          <a:xfrm>
            <a:off x="304800" y="1143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sp>
        <p:nvSpPr>
          <p:cNvPr id="7173" name="Line 7">
            <a:extLst>
              <a:ext uri="{FF2B5EF4-FFF2-40B4-BE49-F238E27FC236}">
                <a16:creationId xmlns:a16="http://schemas.microsoft.com/office/drawing/2014/main" id="{10EFDFC2-EE7C-4B28-ABDF-D7854A15C314}"/>
              </a:ext>
            </a:extLst>
          </p:cNvPr>
          <p:cNvSpPr>
            <a:spLocks noChangeShapeType="1"/>
          </p:cNvSpPr>
          <p:nvPr/>
        </p:nvSpPr>
        <p:spPr bwMode="auto">
          <a:xfrm>
            <a:off x="304800" y="6477000"/>
            <a:ext cx="85344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8">
            <a:extLst>
              <a:ext uri="{FF2B5EF4-FFF2-40B4-BE49-F238E27FC236}">
                <a16:creationId xmlns:a16="http://schemas.microsoft.com/office/drawing/2014/main" id="{EA22D715-C4B5-4DE7-A883-C00F186FD05D}"/>
              </a:ext>
            </a:extLst>
          </p:cNvPr>
          <p:cNvSpPr>
            <a:spLocks noChangeShapeType="1"/>
          </p:cNvSpPr>
          <p:nvPr/>
        </p:nvSpPr>
        <p:spPr bwMode="auto">
          <a:xfrm>
            <a:off x="304800" y="838200"/>
            <a:ext cx="8504238" cy="0"/>
          </a:xfrm>
          <a:prstGeom prst="line">
            <a:avLst/>
          </a:prstGeom>
          <a:noFill/>
          <a:ln w="28575">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Title Placeholder 20">
            <a:extLst>
              <a:ext uri="{FF2B5EF4-FFF2-40B4-BE49-F238E27FC236}">
                <a16:creationId xmlns:a16="http://schemas.microsoft.com/office/drawing/2014/main" id="{73DF103B-CB75-43E3-B3B5-D6682893F80B}"/>
              </a:ext>
            </a:extLst>
          </p:cNvPr>
          <p:cNvSpPr>
            <a:spLocks noGrp="1"/>
          </p:cNvSpPr>
          <p:nvPr>
            <p:ph type="title"/>
          </p:nvPr>
        </p:nvSpPr>
        <p:spPr bwMode="auto">
          <a:xfrm>
            <a:off x="228600" y="3508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7176" name="Picture 8" descr="Academy-of-Nutrition-and-Dietetics.jpg">
            <a:extLst>
              <a:ext uri="{FF2B5EF4-FFF2-40B4-BE49-F238E27FC236}">
                <a16:creationId xmlns:a16="http://schemas.microsoft.com/office/drawing/2014/main" id="{19DCB8C6-EA5D-41A4-8993-E94D9EE9B4BC}"/>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hyperlink" Target="http://www.andeal.org/" TargetMode="External"/><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andeal.org/" TargetMode="External"/><Relationship Id="rId1" Type="http://schemas.openxmlformats.org/officeDocument/2006/relationships/slideLayout" Target="../slideLayouts/slideLayout48.xml"/><Relationship Id="rId4" Type="http://schemas.openxmlformats.org/officeDocument/2006/relationships/hyperlink" Target="mailto:eal@eatright.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2">
            <a:extLst>
              <a:ext uri="{FF2B5EF4-FFF2-40B4-BE49-F238E27FC236}">
                <a16:creationId xmlns:a16="http://schemas.microsoft.com/office/drawing/2014/main" id="{9754B3C5-0742-498F-8F25-F8DFBECE289C}"/>
              </a:ext>
            </a:extLst>
          </p:cNvPr>
          <p:cNvSpPr txBox="1">
            <a:spLocks/>
          </p:cNvSpPr>
          <p:nvPr/>
        </p:nvSpPr>
        <p:spPr bwMode="auto">
          <a:xfrm>
            <a:off x="587375" y="112395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chemeClr val="hlink"/>
                </a:solidFill>
              </a:rPr>
              <a:t>www.andeal.org</a:t>
            </a:r>
          </a:p>
          <a:p>
            <a:pPr algn="ctr">
              <a:buFont typeface="Arial" panose="020B0604020202020204" pitchFamily="34" charset="0"/>
              <a:buNone/>
            </a:pPr>
            <a:endParaRPr lang="en-US" altLang="en-US" sz="3200">
              <a:solidFill>
                <a:srgbClr val="717171"/>
              </a:solidFill>
              <a:latin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4A636FFE-CFB7-48F5-B54F-5D4BEFD96C55}"/>
              </a:ext>
            </a:extLst>
          </p:cNvPr>
          <p:cNvSpPr/>
          <p:nvPr/>
        </p:nvSpPr>
        <p:spPr>
          <a:xfrm>
            <a:off x="533400" y="1981200"/>
            <a:ext cx="8229600" cy="20574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dirty="0"/>
              <a:t>Cystic Fibrosis 2020</a:t>
            </a:r>
          </a:p>
          <a:p>
            <a:pPr algn="ctr" eaLnBrk="1" hangingPunct="1">
              <a:defRPr/>
            </a:pPr>
            <a:r>
              <a:rPr lang="en-US" dirty="0"/>
              <a:t>Evidence-Based Nutrition Practice Guidelines</a:t>
            </a:r>
            <a:br>
              <a:rPr lang="en-US" dirty="0"/>
            </a:br>
            <a:br>
              <a:rPr lang="en-US" dirty="0"/>
            </a:br>
            <a:r>
              <a:rPr lang="en-US" sz="2400" dirty="0"/>
              <a:t>Executive Summary of Recommendations</a:t>
            </a:r>
          </a:p>
          <a:p>
            <a:pPr algn="ctr" eaLnBrk="1" hangingPunct="1">
              <a:defRPr/>
            </a:pPr>
            <a:endParaRPr lang="en-US" dirty="0">
              <a:solidFill>
                <a:srgbClr val="C27D42"/>
              </a:solidFill>
            </a:endParaRPr>
          </a:p>
        </p:txBody>
      </p:sp>
      <p:sp>
        <p:nvSpPr>
          <p:cNvPr id="55300" name="Text Placeholder 2">
            <a:extLst>
              <a:ext uri="{FF2B5EF4-FFF2-40B4-BE49-F238E27FC236}">
                <a16:creationId xmlns:a16="http://schemas.microsoft.com/office/drawing/2014/main" id="{18B4A2ED-0B6C-4203-8384-64A773EC184A}"/>
              </a:ext>
            </a:extLst>
          </p:cNvPr>
          <p:cNvSpPr>
            <a:spLocks noGrp="1"/>
          </p:cNvSpPr>
          <p:nvPr>
            <p:ph type="body" sz="quarter" idx="12"/>
          </p:nvPr>
        </p:nvSpPr>
        <p:spPr bwMode="auto">
          <a:xfrm>
            <a:off x="457200" y="381000"/>
            <a:ext cx="8077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sz="2000"/>
              <a:t>Academy of Nutrition and Dietetics </a:t>
            </a:r>
            <a:br>
              <a:rPr lang="en-US" altLang="en-US"/>
            </a:br>
            <a:r>
              <a:rPr lang="en-US" altLang="en-US" sz="2800"/>
              <a:t>Evidence Analysis Library</a:t>
            </a:r>
            <a:r>
              <a:rPr lang="en-US" altLang="en-US" sz="2800" baseline="30000"/>
              <a:t>®</a:t>
            </a:r>
          </a:p>
          <a:p>
            <a:pPr marL="0" indent="0" algn="l" eaLnBrk="1" hangingPunct="1"/>
            <a:endParaRPr lang="en-US" altLang="en-US" sz="2000"/>
          </a:p>
        </p:txBody>
      </p:sp>
      <p:pic>
        <p:nvPicPr>
          <p:cNvPr id="55301" name="Picture 6" descr="eatright_org_logo_color.jpg">
            <a:extLst>
              <a:ext uri="{FF2B5EF4-FFF2-40B4-BE49-F238E27FC236}">
                <a16:creationId xmlns:a16="http://schemas.microsoft.com/office/drawing/2014/main" id="{B7271981-EFD0-454E-8629-7229297529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88950"/>
            <a:ext cx="1371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7">
            <a:extLst>
              <a:ext uri="{FF2B5EF4-FFF2-40B4-BE49-F238E27FC236}">
                <a16:creationId xmlns:a16="http://schemas.microsoft.com/office/drawing/2014/main" id="{5FCB0408-08D8-4EC6-8840-F53775D00456}"/>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pic>
        <p:nvPicPr>
          <p:cNvPr id="55303" name="Picture 3" descr="A picture containing holding, food, mirror, teeth&#10;&#10;Description automatically generated">
            <a:extLst>
              <a:ext uri="{FF2B5EF4-FFF2-40B4-BE49-F238E27FC236}">
                <a16:creationId xmlns:a16="http://schemas.microsoft.com/office/drawing/2014/main" id="{CC399C5B-BC75-4358-85AA-5E7EB1D23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281488"/>
            <a:ext cx="286543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a:extLst>
              <a:ext uri="{FF2B5EF4-FFF2-40B4-BE49-F238E27FC236}">
                <a16:creationId xmlns:a16="http://schemas.microsoft.com/office/drawing/2014/main" id="{9EFA8A95-A7A6-4330-9F09-C09F5E9580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BFEC8EA5-394C-4267-AAE9-9C3CCBDAAC63}" type="slidenum">
              <a:rPr lang="en-US" altLang="en-US" sz="1200" smtClean="0">
                <a:solidFill>
                  <a:srgbClr val="717171"/>
                </a:solidFill>
              </a:rPr>
              <a:pPr fontAlgn="base">
                <a:spcBef>
                  <a:spcPct val="0"/>
                </a:spcBef>
                <a:spcAft>
                  <a:spcPct val="0"/>
                </a:spcAft>
                <a:buFontTx/>
                <a:buNone/>
              </a:pPr>
              <a:t>10</a:t>
            </a:fld>
            <a:endParaRPr lang="en-US" altLang="en-US" sz="1200">
              <a:solidFill>
                <a:srgbClr val="717171"/>
              </a:solidFill>
            </a:endParaRPr>
          </a:p>
        </p:txBody>
      </p:sp>
      <p:sp>
        <p:nvSpPr>
          <p:cNvPr id="64515" name="Rectangle 2">
            <a:extLst>
              <a:ext uri="{FF2B5EF4-FFF2-40B4-BE49-F238E27FC236}">
                <a16:creationId xmlns:a16="http://schemas.microsoft.com/office/drawing/2014/main" id="{C2E1E87E-C212-40D2-A927-F9C4AAA4B7F1}"/>
              </a:ext>
            </a:extLst>
          </p:cNvPr>
          <p:cNvSpPr>
            <a:spLocks noGrp="1" noRot="1"/>
          </p:cNvSpPr>
          <p:nvPr>
            <p:ph type="title" idx="4294967295"/>
          </p:nvPr>
        </p:nvSpPr>
        <p:spPr>
          <a:xfrm>
            <a:off x="228600" y="336550"/>
            <a:ext cx="8229600" cy="563563"/>
          </a:xfrm>
        </p:spPr>
        <p:txBody>
          <a:bodyPr/>
          <a:lstStyle/>
          <a:p>
            <a:pPr eaLnBrk="1" hangingPunct="1"/>
            <a:r>
              <a:rPr lang="en-US" altLang="en-US"/>
              <a:t>Guideline Rating </a:t>
            </a:r>
          </a:p>
        </p:txBody>
      </p:sp>
      <p:sp>
        <p:nvSpPr>
          <p:cNvPr id="64516" name="Rectangle 3">
            <a:extLst>
              <a:ext uri="{FF2B5EF4-FFF2-40B4-BE49-F238E27FC236}">
                <a16:creationId xmlns:a16="http://schemas.microsoft.com/office/drawing/2014/main" id="{7ABD0BAC-E310-4BC5-824E-DB37B23816ED}"/>
              </a:ext>
            </a:extLst>
          </p:cNvPr>
          <p:cNvSpPr>
            <a:spLocks noGrp="1"/>
          </p:cNvSpPr>
          <p:nvPr>
            <p:ph type="body" idx="4294967295"/>
          </p:nvPr>
        </p:nvSpPr>
        <p:spPr>
          <a:xfrm>
            <a:off x="228600" y="990600"/>
            <a:ext cx="8229600" cy="5181600"/>
          </a:xfrm>
        </p:spPr>
        <p:txBody>
          <a:bodyPr/>
          <a:lstStyle/>
          <a:p>
            <a:pPr eaLnBrk="1" hangingPunct="1">
              <a:lnSpc>
                <a:spcPct val="90000"/>
              </a:lnSpc>
              <a:buFont typeface="Wingdings" panose="05000000000000000000" pitchFamily="2" charset="2"/>
              <a:buNone/>
            </a:pPr>
            <a:r>
              <a:rPr lang="en-US" altLang="en-US"/>
              <a:t>Each Recommendation is Rated:</a:t>
            </a:r>
          </a:p>
          <a:p>
            <a:pPr eaLnBrk="1" hangingPunct="1">
              <a:lnSpc>
                <a:spcPct val="90000"/>
              </a:lnSpc>
              <a:buFont typeface="Wingdings" panose="05000000000000000000" pitchFamily="2" charset="2"/>
              <a:buNone/>
            </a:pPr>
            <a:endParaRPr lang="en-US" altLang="en-US"/>
          </a:p>
          <a:p>
            <a:pPr lvl="1" eaLnBrk="1" hangingPunct="1">
              <a:lnSpc>
                <a:spcPct val="90000"/>
              </a:lnSpc>
              <a:buFont typeface="Wingdings" panose="05000000000000000000" pitchFamily="2" charset="2"/>
              <a:buChar char="§"/>
            </a:pPr>
            <a:r>
              <a:rPr lang="en-US" altLang="en-US">
                <a:solidFill>
                  <a:srgbClr val="CC9900"/>
                </a:solidFill>
              </a:rPr>
              <a:t>Strong,</a:t>
            </a:r>
          </a:p>
          <a:p>
            <a:pPr lvl="1" eaLnBrk="1" hangingPunct="1">
              <a:lnSpc>
                <a:spcPct val="90000"/>
              </a:lnSpc>
              <a:buFont typeface="Wingdings" panose="05000000000000000000" pitchFamily="2" charset="2"/>
              <a:buChar char="§"/>
            </a:pPr>
            <a:r>
              <a:rPr lang="en-US" altLang="en-US">
                <a:solidFill>
                  <a:srgbClr val="CC9900"/>
                </a:solidFill>
              </a:rPr>
              <a:t>Fair,</a:t>
            </a:r>
          </a:p>
          <a:p>
            <a:pPr lvl="1" eaLnBrk="1" hangingPunct="1">
              <a:lnSpc>
                <a:spcPct val="90000"/>
              </a:lnSpc>
              <a:buFont typeface="Wingdings" panose="05000000000000000000" pitchFamily="2" charset="2"/>
              <a:buChar char="§"/>
            </a:pPr>
            <a:r>
              <a:rPr lang="en-US" altLang="en-US">
                <a:solidFill>
                  <a:srgbClr val="CC9900"/>
                </a:solidFill>
              </a:rPr>
              <a:t>Weak,</a:t>
            </a:r>
          </a:p>
          <a:p>
            <a:pPr lvl="1" eaLnBrk="1" hangingPunct="1">
              <a:lnSpc>
                <a:spcPct val="90000"/>
              </a:lnSpc>
              <a:buFont typeface="Wingdings" panose="05000000000000000000" pitchFamily="2" charset="2"/>
              <a:buChar char="§"/>
            </a:pPr>
            <a:r>
              <a:rPr lang="en-US" altLang="en-US">
                <a:solidFill>
                  <a:srgbClr val="CC9900"/>
                </a:solidFill>
              </a:rPr>
              <a:t>Consensus, or</a:t>
            </a:r>
          </a:p>
          <a:p>
            <a:pPr lvl="1" eaLnBrk="1" hangingPunct="1">
              <a:lnSpc>
                <a:spcPct val="90000"/>
              </a:lnSpc>
              <a:buFont typeface="Wingdings" panose="05000000000000000000" pitchFamily="2" charset="2"/>
              <a:buChar char="§"/>
            </a:pPr>
            <a:r>
              <a:rPr lang="en-US" altLang="en-US">
                <a:solidFill>
                  <a:srgbClr val="CC9900"/>
                </a:solidFill>
              </a:rPr>
              <a:t>Insufficient Evidence</a:t>
            </a:r>
          </a:p>
          <a:p>
            <a:pPr lvl="1" eaLnBrk="1" hangingPunct="1">
              <a:lnSpc>
                <a:spcPct val="90000"/>
              </a:lnSpc>
              <a:buClr>
                <a:schemeClr val="hlink"/>
              </a:buClr>
              <a:buFont typeface="Wingdings" panose="05000000000000000000" pitchFamily="2" charset="2"/>
              <a:buNone/>
            </a:pPr>
            <a:endParaRPr lang="en-US" altLang="en-US">
              <a:solidFill>
                <a:schemeClr val="hlink"/>
              </a:solidFill>
            </a:endParaRPr>
          </a:p>
          <a:p>
            <a:pPr eaLnBrk="1" hangingPunct="1">
              <a:lnSpc>
                <a:spcPct val="90000"/>
              </a:lnSpc>
              <a:buFont typeface="Wingdings" panose="05000000000000000000" pitchFamily="2" charset="2"/>
              <a:buNone/>
            </a:pPr>
            <a:r>
              <a:rPr lang="en-US" altLang="en-US"/>
              <a:t>Each Recommendation Statement is:</a:t>
            </a:r>
          </a:p>
          <a:p>
            <a:pPr lvl="1" eaLnBrk="1" hangingPunct="1">
              <a:lnSpc>
                <a:spcPct val="90000"/>
              </a:lnSpc>
              <a:buFont typeface="Wingdings" panose="05000000000000000000" pitchFamily="2" charset="2"/>
              <a:buChar char="§"/>
            </a:pPr>
            <a:r>
              <a:rPr lang="en-US" altLang="en-US">
                <a:solidFill>
                  <a:srgbClr val="CC9900"/>
                </a:solidFill>
              </a:rPr>
              <a:t>Conditional or</a:t>
            </a:r>
          </a:p>
          <a:p>
            <a:pPr lvl="1" eaLnBrk="1" hangingPunct="1">
              <a:lnSpc>
                <a:spcPct val="90000"/>
              </a:lnSpc>
              <a:buFont typeface="Wingdings" panose="05000000000000000000" pitchFamily="2" charset="2"/>
              <a:buChar char="§"/>
            </a:pPr>
            <a:r>
              <a:rPr lang="en-US" altLang="en-US">
                <a:solidFill>
                  <a:srgbClr val="CC9900"/>
                </a:solidFill>
              </a:rPr>
              <a:t>Imperative</a:t>
            </a:r>
          </a:p>
        </p:txBody>
      </p:sp>
      <p:sp>
        <p:nvSpPr>
          <p:cNvPr id="64517" name="TextBox 4">
            <a:extLst>
              <a:ext uri="{FF2B5EF4-FFF2-40B4-BE49-F238E27FC236}">
                <a16:creationId xmlns:a16="http://schemas.microsoft.com/office/drawing/2014/main" id="{6A86A6C0-4320-4840-9AD4-36446B021664}"/>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AA344F4-2D07-4DB6-A512-0C59088C0CBB}"/>
              </a:ext>
            </a:extLst>
          </p:cNvPr>
          <p:cNvSpPr>
            <a:spLocks noChangeArrowheads="1"/>
          </p:cNvSpPr>
          <p:nvPr/>
        </p:nvSpPr>
        <p:spPr bwMode="auto">
          <a:xfrm>
            <a:off x="-65088" y="230188"/>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2400">
              <a:solidFill>
                <a:schemeClr val="tx1"/>
              </a:solidFill>
              <a:latin typeface="Times New Roman" panose="02020603050405020304" pitchFamily="18" charset="0"/>
            </a:endParaRPr>
          </a:p>
        </p:txBody>
      </p:sp>
      <p:graphicFrame>
        <p:nvGraphicFramePr>
          <p:cNvPr id="94211" name="Group 3">
            <a:extLst>
              <a:ext uri="{FF2B5EF4-FFF2-40B4-BE49-F238E27FC236}">
                <a16:creationId xmlns:a16="http://schemas.microsoft.com/office/drawing/2014/main" id="{6C4248CC-C505-4FD6-875C-FB1F6FF6C575}"/>
              </a:ext>
            </a:extLst>
          </p:cNvPr>
          <p:cNvGraphicFramePr>
            <a:graphicFrameLocks noGrp="1"/>
          </p:cNvGraphicFramePr>
          <p:nvPr/>
        </p:nvGraphicFramePr>
        <p:xfrm>
          <a:off x="304800" y="914400"/>
          <a:ext cx="8458201" cy="5699552"/>
        </p:xfrm>
        <a:graphic>
          <a:graphicData uri="http://schemas.openxmlformats.org/drawingml/2006/table">
            <a:tbl>
              <a:tblPr/>
              <a:tblGrid>
                <a:gridCol w="1676400">
                  <a:extLst>
                    <a:ext uri="{9D8B030D-6E8A-4147-A177-3AD203B41FA5}">
                      <a16:colId xmlns:a16="http://schemas.microsoft.com/office/drawing/2014/main" val="20000"/>
                    </a:ext>
                  </a:extLst>
                </a:gridCol>
                <a:gridCol w="3847863">
                  <a:extLst>
                    <a:ext uri="{9D8B030D-6E8A-4147-A177-3AD203B41FA5}">
                      <a16:colId xmlns:a16="http://schemas.microsoft.com/office/drawing/2014/main" val="20001"/>
                    </a:ext>
                  </a:extLst>
                </a:gridCol>
                <a:gridCol w="2933938">
                  <a:extLst>
                    <a:ext uri="{9D8B030D-6E8A-4147-A177-3AD203B41FA5}">
                      <a16:colId xmlns:a16="http://schemas.microsoft.com/office/drawing/2014/main" val="20002"/>
                    </a:ext>
                  </a:extLst>
                </a:gridCol>
              </a:tblGrid>
              <a:tr h="304731">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Statement Rating</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Definition</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Implication for Practice</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extLst>
                  <a:ext uri="{0D108BD9-81ED-4DB2-BD59-A6C34878D82A}">
                    <a16:rowId xmlns:a16="http://schemas.microsoft.com/office/drawing/2014/main" val="10000"/>
                  </a:ext>
                </a:extLst>
              </a:tr>
              <a:tr h="2102907">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Strong</a:t>
                      </a:r>
                      <a:r>
                        <a:rPr kumimoji="0" lang="en-US" sz="2000" b="1" i="0" u="none" strike="noStrike" cap="none" normalizeH="0" baseline="0" dirty="0">
                          <a:ln>
                            <a:noFill/>
                          </a:ln>
                          <a:solidFill>
                            <a:srgbClr val="CC9900"/>
                          </a:solidFill>
                          <a:effectLst/>
                          <a:latin typeface="Garamond" pitchFamily="18" charset="0"/>
                          <a:ea typeface="Times New Roman" pitchFamily="18" charset="0"/>
                          <a:cs typeface="Tahoma" pitchFamily="34" charset="0"/>
                        </a:rPr>
                        <a:t> </a:t>
                      </a:r>
                      <a:endParaRPr kumimoji="0" lang="en-US" sz="2000" b="1" i="0" u="none" strike="noStrike" cap="none" normalizeH="0" baseline="0" dirty="0">
                        <a:ln>
                          <a:noFill/>
                        </a:ln>
                        <a:solidFill>
                          <a:srgbClr val="CC9900"/>
                        </a:solidFill>
                        <a:effectLst/>
                        <a:latin typeface="Times New Roman" pitchFamily="18" charset="0"/>
                        <a:ea typeface="Times New Roman" pitchFamily="18" charset="0"/>
                        <a:cs typeface="Tahoma" pitchFamily="34" charset="0"/>
                      </a:endParaRP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Strong</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recommendation means that the workgroup believes that the benefits of the recommended approach clearly exceed the harms  (or that the harms clearly exceed the benefits in the case of a strong negative recommendation), and that the quality of the supporting evidence is excellent/good (grade I or II)</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In some clearly identified circumstances, strong recommendations may be made based on lesser evidence when high-quality evidence is impossible to obtain and the anticipated benefits strongly outweigh the harms.</a:t>
                      </a: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Practitioners should follow a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Strong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recommendation unless a clear and compelling rationale for an alternative approach is present.</a:t>
                      </a: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737176">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Fair </a:t>
                      </a: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 Fair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recommendation means that the workgroup believes that the benefits exceed the harms (or that the harms clearly exceed the benefits in the case of a negative recommendation), but the quality of evidence is not as strong (grade II or III).</a:t>
                      </a:r>
                      <a:r>
                        <a:rPr kumimoji="0" lang="en-US" sz="1200" b="0" i="0" u="none" strike="noStrike" cap="none" normalizeH="0" baseline="30000" dirty="0">
                          <a:ln>
                            <a:noFill/>
                          </a:ln>
                          <a:solidFill>
                            <a:srgbClr val="39683E"/>
                          </a:solidFill>
                          <a:effectLst/>
                          <a:latin typeface="Tahoma" pitchFamily="34" charset="0"/>
                          <a:ea typeface="Times New Roman" pitchFamily="18" charset="0"/>
                          <a:cs typeface="Tahoma" pitchFamily="34" charset="0"/>
                        </a:rPr>
                        <a:t>*</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In some clearly identified circumstances, recommendations may be made based on lesser evidence when high-quality evidence is impossible to obtain and the anticipated benefits outweigh the harms.</a:t>
                      </a: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Practitioners should generally follow a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Fair</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recommendation but remain alert to new information and be sensitive to patient preferences.</a:t>
                      </a: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554311">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Weak</a:t>
                      </a: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Weak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recommendation means that the quality of evidence that exists is suspect or that well-done studies (grade I, II, or III)</a:t>
                      </a:r>
                      <a:r>
                        <a:rPr kumimoji="0" lang="en-US" sz="1200" b="0" i="0" u="none" strike="noStrike" cap="none" normalizeH="0" baseline="30000" dirty="0">
                          <a:ln>
                            <a:noFill/>
                          </a:ln>
                          <a:solidFill>
                            <a:srgbClr val="39683E"/>
                          </a:solidFill>
                          <a:effectLst/>
                          <a:latin typeface="Tahoma" pitchFamily="34" charset="0"/>
                          <a:ea typeface="Times New Roman" pitchFamily="18" charset="0"/>
                          <a:cs typeface="Tahoma" pitchFamily="34" charset="0"/>
                        </a:rPr>
                        <a:t>*</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show little clear advantage to one approach versus another.</a:t>
                      </a: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Practitioners should be cautious  in deciding whether to follow a recommendation classified as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Weak</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and should exercise judgment and be alert to emerging publications that report evidence. Patient preference should have a substantial influencing role.  </a:t>
                      </a: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65561" name="Text Box 33">
            <a:extLst>
              <a:ext uri="{FF2B5EF4-FFF2-40B4-BE49-F238E27FC236}">
                <a16:creationId xmlns:a16="http://schemas.microsoft.com/office/drawing/2014/main" id="{16A5F44C-7962-4A50-A94C-DDDCDB54E0BF}"/>
              </a:ext>
            </a:extLst>
          </p:cNvPr>
          <p:cNvSpPr txBox="1">
            <a:spLocks noChangeArrowheads="1"/>
          </p:cNvSpPr>
          <p:nvPr/>
        </p:nvSpPr>
        <p:spPr bwMode="auto">
          <a:xfrm>
            <a:off x="2895600" y="160020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spcBef>
                <a:spcPct val="50000"/>
              </a:spcBef>
              <a:buFontTx/>
              <a:buNone/>
            </a:pPr>
            <a:endParaRPr lang="en-US" altLang="en-US" sz="3600">
              <a:solidFill>
                <a:schemeClr val="tx1"/>
              </a:solidFill>
              <a:latin typeface="Gill Sans"/>
            </a:endParaRPr>
          </a:p>
        </p:txBody>
      </p:sp>
      <p:sp>
        <p:nvSpPr>
          <p:cNvPr id="65562" name="Text Box 34">
            <a:extLst>
              <a:ext uri="{FF2B5EF4-FFF2-40B4-BE49-F238E27FC236}">
                <a16:creationId xmlns:a16="http://schemas.microsoft.com/office/drawing/2014/main" id="{BD40C5D0-A360-459A-8022-82B6410F7216}"/>
              </a:ext>
            </a:extLst>
          </p:cNvPr>
          <p:cNvSpPr txBox="1">
            <a:spLocks noChangeArrowheads="1"/>
          </p:cNvSpPr>
          <p:nvPr/>
        </p:nvSpPr>
        <p:spPr bwMode="auto">
          <a:xfrm>
            <a:off x="6384925" y="1033463"/>
            <a:ext cx="1692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endParaRPr>
          </a:p>
        </p:txBody>
      </p:sp>
      <p:sp>
        <p:nvSpPr>
          <p:cNvPr id="65563" name="Text Box 35">
            <a:extLst>
              <a:ext uri="{FF2B5EF4-FFF2-40B4-BE49-F238E27FC236}">
                <a16:creationId xmlns:a16="http://schemas.microsoft.com/office/drawing/2014/main" id="{3F239B2E-BC19-41E2-8FB5-63B363F1E671}"/>
              </a:ext>
            </a:extLst>
          </p:cNvPr>
          <p:cNvSpPr txBox="1">
            <a:spLocks noChangeArrowheads="1"/>
          </p:cNvSpPr>
          <p:nvPr/>
        </p:nvSpPr>
        <p:spPr bwMode="auto">
          <a:xfrm>
            <a:off x="6994525" y="72866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endParaRPr>
          </a:p>
        </p:txBody>
      </p:sp>
      <p:sp>
        <p:nvSpPr>
          <p:cNvPr id="10" name="Rectangle 2">
            <a:extLst>
              <a:ext uri="{FF2B5EF4-FFF2-40B4-BE49-F238E27FC236}">
                <a16:creationId xmlns:a16="http://schemas.microsoft.com/office/drawing/2014/main" id="{4169BDB6-FB91-46D3-B11D-E7F79C59AA97}"/>
              </a:ext>
            </a:extLst>
          </p:cNvPr>
          <p:cNvSpPr txBox="1">
            <a:spLocks noRot="1" noChangeArrowheads="1"/>
          </p:cNvSpPr>
          <p:nvPr/>
        </p:nvSpPr>
        <p:spPr>
          <a:xfrm>
            <a:off x="228600" y="350838"/>
            <a:ext cx="8229600" cy="563562"/>
          </a:xfrm>
          <a:prstGeom prst="rect">
            <a:avLst/>
          </a:prstGeom>
        </p:spPr>
        <p:txBody>
          <a:bodyPr/>
          <a:lstStyle/>
          <a:p>
            <a:pPr eaLnBrk="1" hangingPunct="1">
              <a:defRPr/>
            </a:pPr>
            <a:r>
              <a:rPr lang="en-US" sz="3000" dirty="0">
                <a:solidFill>
                  <a:srgbClr val="39683E"/>
                </a:solidFill>
                <a:latin typeface="Tahoma" pitchFamily="34" charset="0"/>
                <a:ea typeface="+mj-ea"/>
                <a:cs typeface="Tahoma" pitchFamily="34" charset="0"/>
              </a:rPr>
              <a:t>Guideline Rating Chart (1 of 2) </a:t>
            </a:r>
          </a:p>
        </p:txBody>
      </p:sp>
      <p:sp>
        <p:nvSpPr>
          <p:cNvPr id="65565" name="Slide Number Placeholder 7">
            <a:extLst>
              <a:ext uri="{FF2B5EF4-FFF2-40B4-BE49-F238E27FC236}">
                <a16:creationId xmlns:a16="http://schemas.microsoft.com/office/drawing/2014/main" id="{256568A9-F117-4C61-95A4-9F05E5129D03}"/>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12D21E42-B4E0-4EB2-AECB-C68DAC301620}" type="slidenum">
              <a:rPr lang="en-US" altLang="en-US" sz="1200" smtClean="0">
                <a:solidFill>
                  <a:srgbClr val="717171"/>
                </a:solidFill>
              </a:rPr>
              <a:pPr fontAlgn="base">
                <a:spcBef>
                  <a:spcPct val="0"/>
                </a:spcBef>
                <a:spcAft>
                  <a:spcPct val="0"/>
                </a:spcAft>
                <a:buFontTx/>
                <a:buNone/>
              </a:pPr>
              <a:t>11</a:t>
            </a:fld>
            <a:endParaRPr lang="en-US" altLang="en-US" sz="1200">
              <a:solidFill>
                <a:srgbClr val="717171"/>
              </a:solidFill>
            </a:endParaRPr>
          </a:p>
        </p:txBody>
      </p:sp>
      <p:sp>
        <p:nvSpPr>
          <p:cNvPr id="65566" name="TextBox 10">
            <a:extLst>
              <a:ext uri="{FF2B5EF4-FFF2-40B4-BE49-F238E27FC236}">
                <a16:creationId xmlns:a16="http://schemas.microsoft.com/office/drawing/2014/main" id="{73897515-8D08-4DAB-996C-116B361F4F7B}"/>
              </a:ext>
            </a:extLst>
          </p:cNvPr>
          <p:cNvSpPr txBox="1">
            <a:spLocks noChangeArrowheads="1"/>
          </p:cNvSpPr>
          <p:nvPr/>
        </p:nvSpPr>
        <p:spPr bwMode="auto">
          <a:xfrm>
            <a:off x="304800" y="6623050"/>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19CAFC8-085B-4103-84EF-99219DF32447}"/>
              </a:ext>
            </a:extLst>
          </p:cNvPr>
          <p:cNvSpPr>
            <a:spLocks noChangeArrowheads="1"/>
          </p:cNvSpPr>
          <p:nvPr/>
        </p:nvSpPr>
        <p:spPr bwMode="auto">
          <a:xfrm>
            <a:off x="-65088" y="230188"/>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2400">
              <a:solidFill>
                <a:schemeClr val="tx1"/>
              </a:solidFill>
              <a:latin typeface="Times New Roman" panose="02020603050405020304" pitchFamily="18" charset="0"/>
            </a:endParaRPr>
          </a:p>
        </p:txBody>
      </p:sp>
      <p:graphicFrame>
        <p:nvGraphicFramePr>
          <p:cNvPr id="94211" name="Group 3">
            <a:extLst>
              <a:ext uri="{FF2B5EF4-FFF2-40B4-BE49-F238E27FC236}">
                <a16:creationId xmlns:a16="http://schemas.microsoft.com/office/drawing/2014/main" id="{6F1B8DBD-E0B1-4EC9-B101-4524DB3DA376}"/>
              </a:ext>
            </a:extLst>
          </p:cNvPr>
          <p:cNvGraphicFramePr>
            <a:graphicFrameLocks noGrp="1"/>
          </p:cNvGraphicFramePr>
          <p:nvPr/>
        </p:nvGraphicFramePr>
        <p:xfrm>
          <a:off x="228600" y="1371600"/>
          <a:ext cx="8458201" cy="4162426"/>
        </p:xfrm>
        <a:graphic>
          <a:graphicData uri="http://schemas.openxmlformats.org/drawingml/2006/table">
            <a:tbl>
              <a:tblPr/>
              <a:tblGrid>
                <a:gridCol w="1676400">
                  <a:extLst>
                    <a:ext uri="{9D8B030D-6E8A-4147-A177-3AD203B41FA5}">
                      <a16:colId xmlns:a16="http://schemas.microsoft.com/office/drawing/2014/main" val="20000"/>
                    </a:ext>
                  </a:extLst>
                </a:gridCol>
                <a:gridCol w="3847863">
                  <a:extLst>
                    <a:ext uri="{9D8B030D-6E8A-4147-A177-3AD203B41FA5}">
                      <a16:colId xmlns:a16="http://schemas.microsoft.com/office/drawing/2014/main" val="20001"/>
                    </a:ext>
                  </a:extLst>
                </a:gridCol>
                <a:gridCol w="2933938">
                  <a:extLst>
                    <a:ext uri="{9D8B030D-6E8A-4147-A177-3AD203B41FA5}">
                      <a16:colId xmlns:a16="http://schemas.microsoft.com/office/drawing/2014/main" val="20002"/>
                    </a:ext>
                  </a:extLst>
                </a:gridCol>
              </a:tblGrid>
              <a:tr h="304847">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Statement Rating</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Definition</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Implication for Practice</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extLst>
                  <a:ext uri="{0D108BD9-81ED-4DB2-BD59-A6C34878D82A}">
                    <a16:rowId xmlns:a16="http://schemas.microsoft.com/office/drawing/2014/main" val="10000"/>
                  </a:ext>
                </a:extLst>
              </a:tr>
              <a:tr h="1937046">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Consensus</a:t>
                      </a:r>
                      <a:r>
                        <a:rPr kumimoji="0" lang="en-US" sz="2000" b="1" i="0" u="none" strike="noStrike" cap="none" normalizeH="0" baseline="0" dirty="0">
                          <a:ln>
                            <a:noFill/>
                          </a:ln>
                          <a:solidFill>
                            <a:srgbClr val="CC9900"/>
                          </a:solidFill>
                          <a:effectLst/>
                          <a:latin typeface="Garamond" pitchFamily="18" charset="0"/>
                          <a:ea typeface="Times New Roman" pitchFamily="18" charset="0"/>
                          <a:cs typeface="Tahoma" pitchFamily="34" charset="0"/>
                        </a:rPr>
                        <a:t> </a:t>
                      </a:r>
                      <a:endParaRPr kumimoji="0" lang="en-US" sz="2000" b="1" i="0" u="none" strike="noStrike" cap="none" normalizeH="0" baseline="0" dirty="0">
                        <a:ln>
                          <a:noFill/>
                        </a:ln>
                        <a:solidFill>
                          <a:srgbClr val="CC9900"/>
                        </a:solidFill>
                        <a:effectLst/>
                        <a:latin typeface="Times New Roman" pitchFamily="18" charset="0"/>
                        <a:ea typeface="Times New Roman" pitchFamily="18" charset="0"/>
                        <a:cs typeface="Tahoma" pitchFamily="34" charset="0"/>
                      </a:endParaRP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Consensus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recommendation means that Expert opinion (grade IV) supports the guideline recommendation even though the available scientific evidence did not present consistent results, or controlled trials were lacking. </a:t>
                      </a: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Practitioners should be flexible in deciding whether to follow a recommendation classified as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Consensus,</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although they may set boundaries on alternatives. Patient preference should have a substantial influencing role.  </a:t>
                      </a: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920533">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Insufficient Evidence </a:t>
                      </a: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An</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 Insufficient Evidence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recommendation</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means that there is both a lack of pertinent evidence (grade V)</a:t>
                      </a:r>
                      <a:r>
                        <a:rPr kumimoji="0" lang="en-US" sz="1200" b="0" i="0" u="none" strike="noStrike" cap="none" normalizeH="0" baseline="30000" dirty="0">
                          <a:ln>
                            <a:noFill/>
                          </a:ln>
                          <a:solidFill>
                            <a:srgbClr val="39683E"/>
                          </a:solidFill>
                          <a:effectLst/>
                          <a:latin typeface="Tahoma" pitchFamily="34" charset="0"/>
                          <a:ea typeface="Times New Roman" pitchFamily="18" charset="0"/>
                          <a:cs typeface="Tahoma" pitchFamily="34" charset="0"/>
                        </a:rPr>
                        <a:t>*</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and/or an unclear balance between benefits and harms.</a:t>
                      </a: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Practitioners should feel little constraint in deciding whether to follow a recommendation labeled</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as</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 Insufficient Evidence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and should exercise judgment and be alert to emerging publications that report evidence that clarifies the balance of benefit versus harm. Patient preference should have a substantial influencing role.</a:t>
                      </a: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67605" name="Text Box 34">
            <a:extLst>
              <a:ext uri="{FF2B5EF4-FFF2-40B4-BE49-F238E27FC236}">
                <a16:creationId xmlns:a16="http://schemas.microsoft.com/office/drawing/2014/main" id="{34B112EC-CDB5-4E0E-B352-2A0B9364D6E2}"/>
              </a:ext>
            </a:extLst>
          </p:cNvPr>
          <p:cNvSpPr txBox="1">
            <a:spLocks noChangeArrowheads="1"/>
          </p:cNvSpPr>
          <p:nvPr/>
        </p:nvSpPr>
        <p:spPr bwMode="auto">
          <a:xfrm>
            <a:off x="6384925" y="1033463"/>
            <a:ext cx="1692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endParaRPr>
          </a:p>
        </p:txBody>
      </p:sp>
      <p:sp>
        <p:nvSpPr>
          <p:cNvPr id="67606" name="Text Box 35">
            <a:extLst>
              <a:ext uri="{FF2B5EF4-FFF2-40B4-BE49-F238E27FC236}">
                <a16:creationId xmlns:a16="http://schemas.microsoft.com/office/drawing/2014/main" id="{34B10DA5-34A8-46AD-9A9E-6EA6B2EF8B2A}"/>
              </a:ext>
            </a:extLst>
          </p:cNvPr>
          <p:cNvSpPr txBox="1">
            <a:spLocks noChangeArrowheads="1"/>
          </p:cNvSpPr>
          <p:nvPr/>
        </p:nvSpPr>
        <p:spPr bwMode="auto">
          <a:xfrm>
            <a:off x="6994525" y="72866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endParaRPr>
          </a:p>
        </p:txBody>
      </p:sp>
      <p:sp>
        <p:nvSpPr>
          <p:cNvPr id="10" name="Rectangle 2">
            <a:extLst>
              <a:ext uri="{FF2B5EF4-FFF2-40B4-BE49-F238E27FC236}">
                <a16:creationId xmlns:a16="http://schemas.microsoft.com/office/drawing/2014/main" id="{5226683B-D2FD-40A3-BD78-9802B1F738BE}"/>
              </a:ext>
            </a:extLst>
          </p:cNvPr>
          <p:cNvSpPr txBox="1">
            <a:spLocks noRot="1" noChangeArrowheads="1"/>
          </p:cNvSpPr>
          <p:nvPr/>
        </p:nvSpPr>
        <p:spPr>
          <a:xfrm>
            <a:off x="228600" y="350838"/>
            <a:ext cx="8229600" cy="563562"/>
          </a:xfrm>
          <a:prstGeom prst="rect">
            <a:avLst/>
          </a:prstGeom>
        </p:spPr>
        <p:txBody>
          <a:bodyPr/>
          <a:lstStyle/>
          <a:p>
            <a:pPr eaLnBrk="1" hangingPunct="1">
              <a:defRPr/>
            </a:pPr>
            <a:r>
              <a:rPr lang="en-US" sz="3000" dirty="0">
                <a:solidFill>
                  <a:srgbClr val="39683E"/>
                </a:solidFill>
                <a:latin typeface="Tahoma" pitchFamily="34" charset="0"/>
                <a:ea typeface="+mj-ea"/>
                <a:cs typeface="Tahoma" pitchFamily="34" charset="0"/>
              </a:rPr>
              <a:t>Guideline Rating Chart (2 of 2) </a:t>
            </a:r>
          </a:p>
        </p:txBody>
      </p:sp>
      <p:sp>
        <p:nvSpPr>
          <p:cNvPr id="67608" name="Slide Number Placeholder 7">
            <a:extLst>
              <a:ext uri="{FF2B5EF4-FFF2-40B4-BE49-F238E27FC236}">
                <a16:creationId xmlns:a16="http://schemas.microsoft.com/office/drawing/2014/main" id="{FDBCF1E8-8F6D-487C-A4C2-8A00D56832F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F446DA9A-15A4-4BFD-B2C1-F76DD9033B2A}" type="slidenum">
              <a:rPr lang="en-US" altLang="en-US" sz="1200" smtClean="0">
                <a:solidFill>
                  <a:srgbClr val="717171"/>
                </a:solidFill>
              </a:rPr>
              <a:pPr fontAlgn="base">
                <a:spcBef>
                  <a:spcPct val="0"/>
                </a:spcBef>
                <a:spcAft>
                  <a:spcPct val="0"/>
                </a:spcAft>
                <a:buFontTx/>
                <a:buNone/>
              </a:pPr>
              <a:t>12</a:t>
            </a:fld>
            <a:endParaRPr lang="en-US" altLang="en-US" sz="1200">
              <a:solidFill>
                <a:srgbClr val="717171"/>
              </a:solidFill>
            </a:endParaRPr>
          </a:p>
        </p:txBody>
      </p:sp>
      <p:sp>
        <p:nvSpPr>
          <p:cNvPr id="67609" name="TextBox 7">
            <a:extLst>
              <a:ext uri="{FF2B5EF4-FFF2-40B4-BE49-F238E27FC236}">
                <a16:creationId xmlns:a16="http://schemas.microsoft.com/office/drawing/2014/main" id="{F8584109-8241-44D4-9ED1-68E8E5C454BB}"/>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a:extLst>
              <a:ext uri="{FF2B5EF4-FFF2-40B4-BE49-F238E27FC236}">
                <a16:creationId xmlns:a16="http://schemas.microsoft.com/office/drawing/2014/main" id="{643684AA-5345-4E30-B47C-F97BA9F7F84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BDC24310-BA14-4087-BBB3-D46F4EECEFB5}" type="slidenum">
              <a:rPr lang="en-US" altLang="en-US" sz="1200" smtClean="0">
                <a:solidFill>
                  <a:srgbClr val="717171"/>
                </a:solidFill>
              </a:rPr>
              <a:pPr fontAlgn="base">
                <a:spcBef>
                  <a:spcPct val="0"/>
                </a:spcBef>
                <a:spcAft>
                  <a:spcPct val="0"/>
                </a:spcAft>
                <a:buFontTx/>
                <a:buNone/>
              </a:pPr>
              <a:t>13</a:t>
            </a:fld>
            <a:endParaRPr lang="en-US" altLang="en-US" sz="1200">
              <a:solidFill>
                <a:srgbClr val="717171"/>
              </a:solidFill>
            </a:endParaRPr>
          </a:p>
        </p:txBody>
      </p:sp>
      <p:sp>
        <p:nvSpPr>
          <p:cNvPr id="69635" name="Rectangle 2">
            <a:extLst>
              <a:ext uri="{FF2B5EF4-FFF2-40B4-BE49-F238E27FC236}">
                <a16:creationId xmlns:a16="http://schemas.microsoft.com/office/drawing/2014/main" id="{1F9CF269-C902-45B6-83E6-9C74A28BC5C7}"/>
              </a:ext>
            </a:extLst>
          </p:cNvPr>
          <p:cNvSpPr>
            <a:spLocks noGrp="1" noRot="1"/>
          </p:cNvSpPr>
          <p:nvPr>
            <p:ph type="title" idx="4294967295"/>
          </p:nvPr>
        </p:nvSpPr>
        <p:spPr>
          <a:xfrm>
            <a:off x="152400" y="269875"/>
            <a:ext cx="8229600" cy="563563"/>
          </a:xfrm>
        </p:spPr>
        <p:txBody>
          <a:bodyPr/>
          <a:lstStyle/>
          <a:p>
            <a:pPr eaLnBrk="1" hangingPunct="1"/>
            <a:r>
              <a:rPr lang="en-US" altLang="en-US"/>
              <a:t>Conditional / Imperative</a:t>
            </a:r>
          </a:p>
        </p:txBody>
      </p:sp>
      <p:sp>
        <p:nvSpPr>
          <p:cNvPr id="69636" name="Rectangle 3">
            <a:extLst>
              <a:ext uri="{FF2B5EF4-FFF2-40B4-BE49-F238E27FC236}">
                <a16:creationId xmlns:a16="http://schemas.microsoft.com/office/drawing/2014/main" id="{8B42B3AC-9F90-446B-92DB-B3840024CAA0}"/>
              </a:ext>
            </a:extLst>
          </p:cNvPr>
          <p:cNvSpPr>
            <a:spLocks noGrp="1"/>
          </p:cNvSpPr>
          <p:nvPr>
            <p:ph type="body" idx="4294967295"/>
          </p:nvPr>
        </p:nvSpPr>
        <p:spPr>
          <a:xfrm>
            <a:off x="381000" y="1274763"/>
            <a:ext cx="8229600" cy="4830762"/>
          </a:xfrm>
        </p:spPr>
        <p:txBody>
          <a:bodyPr/>
          <a:lstStyle/>
          <a:p>
            <a:pPr eaLnBrk="1" hangingPunct="1">
              <a:lnSpc>
                <a:spcPct val="80000"/>
              </a:lnSpc>
            </a:pPr>
            <a:r>
              <a:rPr lang="en-US" altLang="en-US" sz="2400">
                <a:solidFill>
                  <a:srgbClr val="717171"/>
                </a:solidFill>
              </a:rPr>
              <a:t>Conditional statements </a:t>
            </a:r>
            <a:r>
              <a:rPr lang="en-US" altLang="en-US" sz="2400"/>
              <a:t>clearly define a specific situation and contain conditional text that would limit their applicability to specified circumstances, or to a sub-population group. More specifically, a conditional recommendation can be stated in if/then terminology.</a:t>
            </a:r>
          </a:p>
          <a:p>
            <a:pPr lvl="1" eaLnBrk="1" hangingPunct="1">
              <a:lnSpc>
                <a:spcPct val="80000"/>
              </a:lnSpc>
            </a:pPr>
            <a:r>
              <a:rPr lang="en-US" altLang="en-US" sz="2000"/>
              <a:t> e.g., If an individual does not eat food sources of omega-3 fatty acids, then 1g of EPA and DHA omega-3 fatty acid supplements </a:t>
            </a:r>
            <a:r>
              <a:rPr lang="en-US" altLang="en-US" sz="2000" i="1"/>
              <a:t>may</a:t>
            </a:r>
            <a:r>
              <a:rPr lang="en-US" altLang="en-US" sz="2000"/>
              <a:t> be recommended for secondary prevention.</a:t>
            </a:r>
          </a:p>
          <a:p>
            <a:pPr lvl="1" eaLnBrk="1" hangingPunct="1">
              <a:lnSpc>
                <a:spcPct val="80000"/>
              </a:lnSpc>
              <a:buFont typeface="Wingdings" panose="05000000000000000000" pitchFamily="2" charset="2"/>
              <a:buNone/>
            </a:pPr>
            <a:endParaRPr lang="en-US" altLang="en-US" sz="2000"/>
          </a:p>
          <a:p>
            <a:pPr eaLnBrk="1" hangingPunct="1">
              <a:lnSpc>
                <a:spcPct val="80000"/>
              </a:lnSpc>
            </a:pPr>
            <a:r>
              <a:rPr lang="en-US" altLang="en-US" sz="2400">
                <a:solidFill>
                  <a:srgbClr val="717171"/>
                </a:solidFill>
              </a:rPr>
              <a:t>Imperative recommendations </a:t>
            </a:r>
            <a:r>
              <a:rPr lang="en-US" altLang="en-US" sz="2400"/>
              <a:t>are broadly applicable to the target population and are stated as  “require,” or “must,” or “should achieve certain goals.” </a:t>
            </a:r>
          </a:p>
          <a:p>
            <a:pPr lvl="1" eaLnBrk="1" hangingPunct="1">
              <a:lnSpc>
                <a:spcPct val="80000"/>
              </a:lnSpc>
            </a:pPr>
            <a:r>
              <a:rPr lang="en-US" altLang="en-US" sz="2000"/>
              <a:t> e.g., Portion control should be included as part of a comprehensive weight management program. Portion control at meals and snacks results in reduced energy intake and weight loss. </a:t>
            </a:r>
            <a:br>
              <a:rPr lang="en-US" altLang="en-US" sz="2000"/>
            </a:br>
            <a:endParaRPr lang="en-US" altLang="en-US" sz="2000"/>
          </a:p>
        </p:txBody>
      </p:sp>
      <p:sp>
        <p:nvSpPr>
          <p:cNvPr id="69637" name="TextBox 4">
            <a:extLst>
              <a:ext uri="{FF2B5EF4-FFF2-40B4-BE49-F238E27FC236}">
                <a16:creationId xmlns:a16="http://schemas.microsoft.com/office/drawing/2014/main" id="{0B548A35-6218-4656-B0EB-31042533F9CB}"/>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3">
            <a:extLst>
              <a:ext uri="{FF2B5EF4-FFF2-40B4-BE49-F238E27FC236}">
                <a16:creationId xmlns:a16="http://schemas.microsoft.com/office/drawing/2014/main" id="{FED0F885-52A9-4705-B128-FBACA7AB7C4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14370CAB-F967-4DAB-B1C3-B4F67EBCDD17}" type="slidenum">
              <a:rPr lang="en-US" altLang="en-US" sz="1200" smtClean="0">
                <a:solidFill>
                  <a:srgbClr val="717171"/>
                </a:solidFill>
              </a:rPr>
              <a:pPr fontAlgn="base">
                <a:spcBef>
                  <a:spcPct val="0"/>
                </a:spcBef>
                <a:spcAft>
                  <a:spcPct val="0"/>
                </a:spcAft>
                <a:buFontTx/>
                <a:buNone/>
              </a:pPr>
              <a:t>14</a:t>
            </a:fld>
            <a:endParaRPr lang="en-US" altLang="en-US" sz="1200">
              <a:solidFill>
                <a:srgbClr val="717171"/>
              </a:solidFill>
            </a:endParaRPr>
          </a:p>
        </p:txBody>
      </p:sp>
      <p:sp>
        <p:nvSpPr>
          <p:cNvPr id="70659" name="Rectangle 2">
            <a:extLst>
              <a:ext uri="{FF2B5EF4-FFF2-40B4-BE49-F238E27FC236}">
                <a16:creationId xmlns:a16="http://schemas.microsoft.com/office/drawing/2014/main" id="{4C996340-0E45-4333-A358-E5F19200B558}"/>
              </a:ext>
            </a:extLst>
          </p:cNvPr>
          <p:cNvSpPr>
            <a:spLocks noGrp="1" noRot="1"/>
          </p:cNvSpPr>
          <p:nvPr>
            <p:ph type="title" idx="4294967295"/>
          </p:nvPr>
        </p:nvSpPr>
        <p:spPr>
          <a:xfrm>
            <a:off x="277813" y="228600"/>
            <a:ext cx="8866187" cy="685800"/>
          </a:xfrm>
        </p:spPr>
        <p:txBody>
          <a:bodyPr/>
          <a:lstStyle/>
          <a:p>
            <a:r>
              <a:rPr lang="en-US" altLang="en-US" sz="2800"/>
              <a:t>Cystic Fibrosis Guideline Topics</a:t>
            </a:r>
          </a:p>
        </p:txBody>
      </p:sp>
      <p:sp>
        <p:nvSpPr>
          <p:cNvPr id="70660" name="TextBox 5">
            <a:extLst>
              <a:ext uri="{FF2B5EF4-FFF2-40B4-BE49-F238E27FC236}">
                <a16:creationId xmlns:a16="http://schemas.microsoft.com/office/drawing/2014/main" id="{653EC824-B5AD-4E7D-8C68-75027F2832B0}"/>
              </a:ext>
            </a:extLst>
          </p:cNvPr>
          <p:cNvSpPr txBox="1">
            <a:spLocks noChangeArrowheads="1"/>
          </p:cNvSpPr>
          <p:nvPr/>
        </p:nvSpPr>
        <p:spPr bwMode="auto">
          <a:xfrm>
            <a:off x="685800" y="914400"/>
            <a:ext cx="80391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258888" indent="-344488">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800">
                <a:latin typeface="Arial" panose="020B0604020202020204" pitchFamily="34" charset="0"/>
              </a:rPr>
              <a:t>Screening and Referral</a:t>
            </a:r>
          </a:p>
          <a:p>
            <a:pPr lvl="1" eaLnBrk="1" hangingPunct="1">
              <a:buFontTx/>
              <a:buNone/>
            </a:pPr>
            <a:r>
              <a:rPr lang="en-US" altLang="en-US" sz="1800">
                <a:solidFill>
                  <a:srgbClr val="CC9900"/>
                </a:solidFill>
                <a:latin typeface="Arial" panose="020B0604020202020204" pitchFamily="34" charset="0"/>
              </a:rPr>
              <a:t>Nutrition Screening Pediatrics</a:t>
            </a:r>
          </a:p>
          <a:p>
            <a:pPr lvl="1" eaLnBrk="1" hangingPunct="1">
              <a:buFontTx/>
              <a:buNone/>
            </a:pPr>
            <a:r>
              <a:rPr lang="en-US" altLang="en-US" sz="1800">
                <a:solidFill>
                  <a:srgbClr val="CC9900"/>
                </a:solidFill>
                <a:latin typeface="Arial" panose="020B0604020202020204" pitchFamily="34" charset="0"/>
              </a:rPr>
              <a:t>Nutrition Screening Adults</a:t>
            </a:r>
          </a:p>
          <a:p>
            <a:pPr eaLnBrk="1" hangingPunct="1">
              <a:buFontTx/>
              <a:buNone/>
            </a:pPr>
            <a:endParaRPr lang="en-US" altLang="en-US" sz="1800">
              <a:latin typeface="Arial" panose="020B0604020202020204" pitchFamily="34" charset="0"/>
            </a:endParaRPr>
          </a:p>
          <a:p>
            <a:pPr eaLnBrk="1" hangingPunct="1">
              <a:buFontTx/>
              <a:buNone/>
            </a:pPr>
            <a:r>
              <a:rPr lang="en-US" altLang="en-US" sz="1800">
                <a:latin typeface="Arial" panose="020B0604020202020204" pitchFamily="34" charset="0"/>
              </a:rPr>
              <a:t>Nutrition Assessment</a:t>
            </a:r>
          </a:p>
          <a:p>
            <a:pPr lvl="1" eaLnBrk="1" hangingPunct="1">
              <a:buFontTx/>
              <a:buNone/>
            </a:pPr>
            <a:r>
              <a:rPr lang="en-US" altLang="en-US" sz="1800">
                <a:solidFill>
                  <a:srgbClr val="CC9900"/>
                </a:solidFill>
                <a:latin typeface="Arial" panose="020B0604020202020204" pitchFamily="34" charset="0"/>
              </a:rPr>
              <a:t>Nutrition Assessment and Diagnosis of Nutrition Status: Pediatric</a:t>
            </a:r>
          </a:p>
          <a:p>
            <a:pPr lvl="1" eaLnBrk="1" hangingPunct="1">
              <a:buFontTx/>
              <a:buNone/>
            </a:pPr>
            <a:r>
              <a:rPr lang="en-US" altLang="en-US" sz="1800">
                <a:solidFill>
                  <a:srgbClr val="CC9900"/>
                </a:solidFill>
                <a:latin typeface="Arial" panose="020B0604020202020204" pitchFamily="34" charset="0"/>
              </a:rPr>
              <a:t>Role of CFTR Modulators in Nutrition Assessment</a:t>
            </a:r>
          </a:p>
          <a:p>
            <a:pPr lvl="1" eaLnBrk="1" hangingPunct="1">
              <a:buFontTx/>
              <a:buNone/>
            </a:pPr>
            <a:r>
              <a:rPr lang="en-US" altLang="en-US" sz="1800">
                <a:solidFill>
                  <a:srgbClr val="CC9900"/>
                </a:solidFill>
                <a:latin typeface="Arial" panose="020B0604020202020204" pitchFamily="34" charset="0"/>
              </a:rPr>
              <a:t>Assessment of Energy Requirements</a:t>
            </a:r>
          </a:p>
          <a:p>
            <a:pPr lvl="1" eaLnBrk="1" hangingPunct="1">
              <a:buFontTx/>
              <a:buNone/>
            </a:pPr>
            <a:r>
              <a:rPr lang="en-US" altLang="en-US" sz="1800">
                <a:solidFill>
                  <a:srgbClr val="CC9900"/>
                </a:solidFill>
                <a:latin typeface="Arial" panose="020B0604020202020204" pitchFamily="34" charset="0"/>
              </a:rPr>
              <a:t>Body Composition Assessment</a:t>
            </a:r>
          </a:p>
          <a:p>
            <a:pPr lvl="1" eaLnBrk="1" hangingPunct="1">
              <a:buFontTx/>
              <a:buNone/>
            </a:pPr>
            <a:r>
              <a:rPr lang="en-US" altLang="en-US" sz="1800">
                <a:solidFill>
                  <a:srgbClr val="CC9900"/>
                </a:solidFill>
                <a:latin typeface="Arial" panose="020B0604020202020204" pitchFamily="34" charset="0"/>
              </a:rPr>
              <a:t>Nutrition Assessment of Biochemical Values</a:t>
            </a:r>
          </a:p>
          <a:p>
            <a:pPr eaLnBrk="1" hangingPunct="1">
              <a:buFontTx/>
              <a:buNone/>
            </a:pPr>
            <a:endParaRPr lang="en-US" altLang="en-US" sz="1800">
              <a:latin typeface="Arial" panose="020B0604020202020204" pitchFamily="34" charset="0"/>
            </a:endParaRPr>
          </a:p>
          <a:p>
            <a:pPr eaLnBrk="1" hangingPunct="1">
              <a:buFontTx/>
              <a:buNone/>
            </a:pPr>
            <a:r>
              <a:rPr lang="en-US" altLang="en-US" sz="1800">
                <a:latin typeface="Arial" panose="020B0604020202020204" pitchFamily="34" charset="0"/>
              </a:rPr>
              <a:t>Nutrition Intervention</a:t>
            </a:r>
          </a:p>
          <a:p>
            <a:pPr lvl="1" eaLnBrk="1" hangingPunct="1">
              <a:buFontTx/>
              <a:buNone/>
            </a:pPr>
            <a:r>
              <a:rPr lang="en-US" altLang="en-US" sz="1800">
                <a:solidFill>
                  <a:srgbClr val="CC9900"/>
                </a:solidFill>
                <a:latin typeface="Arial" panose="020B0604020202020204" pitchFamily="34" charset="0"/>
              </a:rPr>
              <a:t>MNT Suggested Frequency and Dietitian FTEs</a:t>
            </a:r>
          </a:p>
          <a:p>
            <a:pPr lvl="1" eaLnBrk="1" hangingPunct="1">
              <a:buFontTx/>
              <a:buNone/>
            </a:pPr>
            <a:r>
              <a:rPr lang="en-US" altLang="en-US" sz="1800">
                <a:solidFill>
                  <a:srgbClr val="CC9900"/>
                </a:solidFill>
                <a:latin typeface="Arial" panose="020B0604020202020204" pitchFamily="34" charset="0"/>
              </a:rPr>
              <a:t>General Guidance for Food Intake</a:t>
            </a:r>
          </a:p>
          <a:p>
            <a:pPr lvl="1" eaLnBrk="1" hangingPunct="1">
              <a:buFontTx/>
              <a:buNone/>
            </a:pPr>
            <a:r>
              <a:rPr lang="en-US" altLang="en-US" sz="1800">
                <a:solidFill>
                  <a:srgbClr val="CC9900"/>
                </a:solidFill>
                <a:latin typeface="Arial" panose="020B0604020202020204" pitchFamily="34" charset="0"/>
              </a:rPr>
              <a:t>Food Intake for Individuals with CFRD and Overweight/Obesity</a:t>
            </a:r>
          </a:p>
          <a:p>
            <a:pPr lvl="1" eaLnBrk="1" hangingPunct="1">
              <a:buFontTx/>
              <a:buNone/>
            </a:pPr>
            <a:r>
              <a:rPr lang="en-US" altLang="en-US" sz="1800">
                <a:solidFill>
                  <a:srgbClr val="CC9900"/>
                </a:solidFill>
                <a:latin typeface="Arial" panose="020B0604020202020204" pitchFamily="34" charset="0"/>
              </a:rPr>
              <a:t>Macronutrient Distribution</a:t>
            </a:r>
          </a:p>
          <a:p>
            <a:pPr lvl="1" eaLnBrk="1" hangingPunct="1">
              <a:buFontTx/>
              <a:buNone/>
            </a:pPr>
            <a:r>
              <a:rPr lang="en-US" altLang="en-US" sz="1800">
                <a:solidFill>
                  <a:srgbClr val="CC9900"/>
                </a:solidFill>
                <a:latin typeface="Arial" panose="020B0604020202020204" pitchFamily="34" charset="0"/>
              </a:rPr>
              <a:t>Fiber Intake</a:t>
            </a:r>
          </a:p>
          <a:p>
            <a:pPr lvl="1" eaLnBrk="1" hangingPunct="1">
              <a:buFontTx/>
              <a:buNone/>
            </a:pPr>
            <a:r>
              <a:rPr lang="en-US" altLang="en-US" sz="1800">
                <a:solidFill>
                  <a:srgbClr val="CC9900"/>
                </a:solidFill>
                <a:latin typeface="Arial" panose="020B0604020202020204" pitchFamily="34" charset="0"/>
              </a:rPr>
              <a:t>Infant Feeding</a:t>
            </a:r>
          </a:p>
          <a:p>
            <a:pPr lvl="1" eaLnBrk="1" hangingPunct="1">
              <a:buFontTx/>
              <a:buNone/>
            </a:pPr>
            <a:endParaRPr lang="en-US" altLang="en-US" sz="1600">
              <a:solidFill>
                <a:srgbClr val="CC9900"/>
              </a:solidFill>
              <a:latin typeface="Arial" panose="020B0604020202020204" pitchFamily="34" charset="0"/>
            </a:endParaRPr>
          </a:p>
        </p:txBody>
      </p:sp>
      <p:sp>
        <p:nvSpPr>
          <p:cNvPr id="70661" name="TextBox 5">
            <a:extLst>
              <a:ext uri="{FF2B5EF4-FFF2-40B4-BE49-F238E27FC236}">
                <a16:creationId xmlns:a16="http://schemas.microsoft.com/office/drawing/2014/main" id="{E2E121C0-A8B1-4302-B9C3-4A0CA789CD56}"/>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a:extLst>
              <a:ext uri="{FF2B5EF4-FFF2-40B4-BE49-F238E27FC236}">
                <a16:creationId xmlns:a16="http://schemas.microsoft.com/office/drawing/2014/main" id="{7F24BF6E-B5DF-4B9B-B4E4-989790345EE3}"/>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2C75CEA9-9382-49BC-8513-C6BEB996BBEB}" type="slidenum">
              <a:rPr lang="en-US" altLang="en-US" sz="1200" smtClean="0">
                <a:solidFill>
                  <a:srgbClr val="717171"/>
                </a:solidFill>
              </a:rPr>
              <a:pPr fontAlgn="base">
                <a:spcBef>
                  <a:spcPct val="0"/>
                </a:spcBef>
                <a:spcAft>
                  <a:spcPct val="0"/>
                </a:spcAft>
                <a:buFontTx/>
                <a:buNone/>
              </a:pPr>
              <a:t>15</a:t>
            </a:fld>
            <a:endParaRPr lang="en-US" altLang="en-US" sz="1200">
              <a:solidFill>
                <a:srgbClr val="717171"/>
              </a:solidFill>
            </a:endParaRPr>
          </a:p>
        </p:txBody>
      </p:sp>
      <p:sp>
        <p:nvSpPr>
          <p:cNvPr id="72707" name="Rectangle 6">
            <a:extLst>
              <a:ext uri="{FF2B5EF4-FFF2-40B4-BE49-F238E27FC236}">
                <a16:creationId xmlns:a16="http://schemas.microsoft.com/office/drawing/2014/main" id="{9EAB2F71-4ED9-4900-AAC5-A1AE542485F0}"/>
              </a:ext>
            </a:extLst>
          </p:cNvPr>
          <p:cNvSpPr>
            <a:spLocks noGrp="1"/>
          </p:cNvSpPr>
          <p:nvPr>
            <p:ph type="body" idx="4294967295"/>
          </p:nvPr>
        </p:nvSpPr>
        <p:spPr>
          <a:xfrm>
            <a:off x="381000" y="1136650"/>
            <a:ext cx="4724400" cy="4495800"/>
          </a:xfrm>
        </p:spPr>
        <p:txBody>
          <a:bodyPr/>
          <a:lstStyle/>
          <a:p>
            <a:pPr>
              <a:lnSpc>
                <a:spcPct val="90000"/>
              </a:lnSpc>
              <a:buFont typeface="Wingdings" panose="05000000000000000000" pitchFamily="2" charset="2"/>
              <a:buNone/>
            </a:pPr>
            <a:r>
              <a:rPr lang="en-US" altLang="en-US" b="1"/>
              <a:t>Recommendations:</a:t>
            </a:r>
          </a:p>
          <a:p>
            <a:pPr>
              <a:lnSpc>
                <a:spcPct val="90000"/>
              </a:lnSpc>
              <a:buFont typeface="Wingdings" panose="05000000000000000000" pitchFamily="2" charset="2"/>
              <a:buNone/>
            </a:pPr>
            <a:endParaRPr lang="en-US" altLang="en-US" b="1"/>
          </a:p>
          <a:p>
            <a:pPr>
              <a:lnSpc>
                <a:spcPct val="90000"/>
              </a:lnSpc>
              <a:buFont typeface="Wingdings" panose="05000000000000000000" pitchFamily="2" charset="2"/>
              <a:buNone/>
            </a:pPr>
            <a:r>
              <a:rPr lang="en-US" altLang="en-US" b="1"/>
              <a:t>   a series of guiding statements that propose a </a:t>
            </a:r>
          </a:p>
          <a:p>
            <a:pPr>
              <a:lnSpc>
                <a:spcPct val="90000"/>
              </a:lnSpc>
              <a:buFont typeface="Wingdings" panose="05000000000000000000" pitchFamily="2" charset="2"/>
              <a:buNone/>
            </a:pPr>
            <a:r>
              <a:rPr lang="en-US" altLang="en-US" b="1" i="1"/>
              <a:t>     course of action</a:t>
            </a:r>
            <a:r>
              <a:rPr lang="en-US" altLang="en-US" b="1"/>
              <a:t>  </a:t>
            </a:r>
          </a:p>
          <a:p>
            <a:pPr>
              <a:lnSpc>
                <a:spcPct val="90000"/>
              </a:lnSpc>
              <a:buFont typeface="Wingdings" panose="05000000000000000000" pitchFamily="2" charset="2"/>
              <a:buNone/>
            </a:pPr>
            <a:r>
              <a:rPr lang="en-US" altLang="en-US" b="1"/>
              <a:t>   for practitioners</a:t>
            </a:r>
          </a:p>
        </p:txBody>
      </p:sp>
      <p:pic>
        <p:nvPicPr>
          <p:cNvPr id="72708" name="Picture 7" descr="C:\Documents and Settings\dcummins\Local Settings\Temporary Internet Files\Content.IE5\H0LTAP9W\MPj04225400000[1].jpg">
            <a:extLst>
              <a:ext uri="{FF2B5EF4-FFF2-40B4-BE49-F238E27FC236}">
                <a16:creationId xmlns:a16="http://schemas.microsoft.com/office/drawing/2014/main" id="{6E7E5AA3-88DA-4516-9F49-9CD6448D6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066800"/>
            <a:ext cx="335915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Box 4">
            <a:extLst>
              <a:ext uri="{FF2B5EF4-FFF2-40B4-BE49-F238E27FC236}">
                <a16:creationId xmlns:a16="http://schemas.microsoft.com/office/drawing/2014/main" id="{E2656B03-85A0-4E26-A1BC-49BDEEFC2CC2}"/>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Placeholder 1">
            <a:extLst>
              <a:ext uri="{FF2B5EF4-FFF2-40B4-BE49-F238E27FC236}">
                <a16:creationId xmlns:a16="http://schemas.microsoft.com/office/drawing/2014/main" id="{160469B8-1A6B-462E-A603-B96B695D6BC2}"/>
              </a:ext>
            </a:extLst>
          </p:cNvPr>
          <p:cNvSpPr>
            <a:spLocks noGrp="1"/>
          </p:cNvSpPr>
          <p:nvPr>
            <p:ph type="body" sz="quarter" idx="4294967295"/>
          </p:nvPr>
        </p:nvSpPr>
        <p:spPr>
          <a:xfrm>
            <a:off x="1143000" y="1600200"/>
            <a:ext cx="7162800" cy="762000"/>
          </a:xfrm>
        </p:spPr>
        <p:txBody>
          <a:bodyPr/>
          <a:lstStyle/>
          <a:p>
            <a:pPr marL="0" indent="0" algn="ctr" eaLnBrk="1" hangingPunct="1"/>
            <a:r>
              <a:rPr lang="en-US" altLang="en-US"/>
              <a:t>Nutrition Screening and Referral</a:t>
            </a:r>
          </a:p>
        </p:txBody>
      </p:sp>
      <p:pic>
        <p:nvPicPr>
          <p:cNvPr id="73731" name="Picture 1">
            <a:extLst>
              <a:ext uri="{FF2B5EF4-FFF2-40B4-BE49-F238E27FC236}">
                <a16:creationId xmlns:a16="http://schemas.microsoft.com/office/drawing/2014/main" id="{F38B34F4-290E-41B0-9BAD-C34730E885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8000"/>
            <a:ext cx="466725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Box 3">
            <a:extLst>
              <a:ext uri="{FF2B5EF4-FFF2-40B4-BE49-F238E27FC236}">
                <a16:creationId xmlns:a16="http://schemas.microsoft.com/office/drawing/2014/main" id="{4D3AB5B6-7A93-4BF8-BEEE-F7062633F363}"/>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B68FAE0E-1490-4C4A-A69F-24468F1DCEA4}"/>
              </a:ext>
            </a:extLst>
          </p:cNvPr>
          <p:cNvSpPr>
            <a:spLocks noGrp="1"/>
          </p:cNvSpPr>
          <p:nvPr>
            <p:ph type="title" idx="4294967295"/>
          </p:nvPr>
        </p:nvSpPr>
        <p:spPr>
          <a:xfrm>
            <a:off x="304800" y="363538"/>
            <a:ext cx="7696200" cy="949325"/>
          </a:xfrm>
        </p:spPr>
        <p:txBody>
          <a:bodyPr/>
          <a:lstStyle/>
          <a:p>
            <a:r>
              <a:rPr lang="en-US" altLang="en-US" sz="2800"/>
              <a:t>CF: Frequency of Nutrition Screening, </a:t>
            </a:r>
            <a:br>
              <a:rPr lang="en-US" altLang="en-US" sz="2800"/>
            </a:br>
            <a:r>
              <a:rPr lang="en-US" altLang="en-US" sz="2800"/>
              <a:t>Less Than 2 Years of Age</a:t>
            </a:r>
          </a:p>
        </p:txBody>
      </p:sp>
      <p:sp>
        <p:nvSpPr>
          <p:cNvPr id="74755" name="Text Placeholder 2">
            <a:extLst>
              <a:ext uri="{FF2B5EF4-FFF2-40B4-BE49-F238E27FC236}">
                <a16:creationId xmlns:a16="http://schemas.microsoft.com/office/drawing/2014/main" id="{AF6AA42A-86C1-494C-96DB-2DC1952FF781}"/>
              </a:ext>
            </a:extLst>
          </p:cNvPr>
          <p:cNvSpPr>
            <a:spLocks noGrp="1"/>
          </p:cNvSpPr>
          <p:nvPr>
            <p:ph type="body" sz="quarter" idx="4294967295"/>
          </p:nvPr>
        </p:nvSpPr>
        <p:spPr>
          <a:xfrm>
            <a:off x="457200" y="1447800"/>
            <a:ext cx="8382000" cy="4554538"/>
          </a:xfrm>
        </p:spPr>
        <p:txBody>
          <a:bodyPr/>
          <a:lstStyle/>
          <a:p>
            <a:pPr marL="0" indent="0"/>
            <a:r>
              <a:rPr lang="en-US" altLang="en-US" sz="2400"/>
              <a:t>For infants and children with cystic fibrosis less than 2 years of age, it is reasonable to measure weight and length at each clinic visit and to screen for risk of impaired growth and other nutrition concerns at least monthly for the first six months of age, every other month from 6-12 months of age, and quarterly from 12-24 months of age to identify nutrition risk.</a:t>
            </a:r>
          </a:p>
          <a:p>
            <a:pPr marL="0" indent="0"/>
            <a:endParaRPr lang="en-US" altLang="en-US" sz="2200"/>
          </a:p>
          <a:p>
            <a:pPr marL="0" indent="0"/>
            <a:r>
              <a:rPr lang="en-US" altLang="en-US" sz="2200" b="1">
                <a:solidFill>
                  <a:srgbClr val="95006C"/>
                </a:solidFill>
              </a:rPr>
              <a:t>Consensus</a:t>
            </a:r>
          </a:p>
          <a:p>
            <a:pPr marL="0" indent="0"/>
            <a:r>
              <a:rPr lang="en-US" altLang="en-US" sz="2200" b="1">
                <a:solidFill>
                  <a:srgbClr val="95006C"/>
                </a:solidFill>
              </a:rPr>
              <a:t>Imperative</a:t>
            </a:r>
          </a:p>
        </p:txBody>
      </p:sp>
      <p:sp>
        <p:nvSpPr>
          <p:cNvPr id="74756" name="TextBox 3">
            <a:extLst>
              <a:ext uri="{FF2B5EF4-FFF2-40B4-BE49-F238E27FC236}">
                <a16:creationId xmlns:a16="http://schemas.microsoft.com/office/drawing/2014/main" id="{DC527B97-B4FA-43A3-B3C6-603C1A06CC8E}"/>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17150C30-B500-4A60-81B0-2B46FDC76D30}"/>
              </a:ext>
            </a:extLst>
          </p:cNvPr>
          <p:cNvSpPr>
            <a:spLocks noGrp="1"/>
          </p:cNvSpPr>
          <p:nvPr>
            <p:ph type="title" idx="4294967295"/>
          </p:nvPr>
        </p:nvSpPr>
        <p:spPr>
          <a:xfrm>
            <a:off x="381000" y="533400"/>
            <a:ext cx="8763000" cy="609600"/>
          </a:xfrm>
        </p:spPr>
        <p:txBody>
          <a:bodyPr/>
          <a:lstStyle/>
          <a:p>
            <a:r>
              <a:rPr lang="en-US" altLang="en-US" sz="2800"/>
              <a:t>CF: Method of Nutrition Screening, </a:t>
            </a:r>
            <a:br>
              <a:rPr lang="en-US" altLang="en-US" sz="2800"/>
            </a:br>
            <a:r>
              <a:rPr lang="en-US" altLang="en-US" sz="2800"/>
              <a:t>Less than 2 Years of Age</a:t>
            </a:r>
          </a:p>
        </p:txBody>
      </p:sp>
      <p:sp>
        <p:nvSpPr>
          <p:cNvPr id="75779" name="Text Placeholder 2">
            <a:extLst>
              <a:ext uri="{FF2B5EF4-FFF2-40B4-BE49-F238E27FC236}">
                <a16:creationId xmlns:a16="http://schemas.microsoft.com/office/drawing/2014/main" id="{3103AD3B-CED7-412B-B459-3E08546B2838}"/>
              </a:ext>
            </a:extLst>
          </p:cNvPr>
          <p:cNvSpPr>
            <a:spLocks noGrp="1"/>
          </p:cNvSpPr>
          <p:nvPr>
            <p:ph type="body" sz="quarter" idx="4294967295"/>
          </p:nvPr>
        </p:nvSpPr>
        <p:spPr>
          <a:xfrm>
            <a:off x="609600" y="1476375"/>
            <a:ext cx="8153400" cy="4495800"/>
          </a:xfrm>
        </p:spPr>
        <p:txBody>
          <a:bodyPr/>
          <a:lstStyle/>
          <a:p>
            <a:pPr marL="0" indent="0"/>
            <a:r>
              <a:rPr lang="en-US" altLang="en-US" sz="2200"/>
              <a:t>Infants and children with cystic fibrosis less than 2 years of age should be screened for nutrition risk by comparing weight-for-age, weight-for-length and length-for-age z-scores or percentiles to birthweight and to growth norms using WHO growth charts for the general population, since these parameters are longitudinally associated with lung function. Children who are not maintaining birthweight, weight-for-length or length -for-age z-scores or who have depressed growth compared to the general population should be referred for full nutrition assessment by an RDN or international equivalent.</a:t>
            </a:r>
            <a:br>
              <a:rPr lang="en-US" altLang="en-US" sz="2200"/>
            </a:br>
            <a:endParaRPr lang="en-US" altLang="en-US" sz="2200" b="1">
              <a:solidFill>
                <a:srgbClr val="95006C"/>
              </a:solidFill>
            </a:endParaRPr>
          </a:p>
          <a:p>
            <a:pPr marL="0" indent="0"/>
            <a:r>
              <a:rPr lang="en-US" altLang="en-US" sz="2200" b="1">
                <a:solidFill>
                  <a:srgbClr val="95006C"/>
                </a:solidFill>
              </a:rPr>
              <a:t>Strong</a:t>
            </a:r>
          </a:p>
          <a:p>
            <a:pPr marL="0" indent="0"/>
            <a:r>
              <a:rPr lang="en-US" altLang="en-US" sz="2200" b="1">
                <a:solidFill>
                  <a:srgbClr val="95006C"/>
                </a:solidFill>
              </a:rPr>
              <a:t>Imperative</a:t>
            </a:r>
          </a:p>
        </p:txBody>
      </p:sp>
      <p:sp>
        <p:nvSpPr>
          <p:cNvPr id="75780" name="TextBox 3">
            <a:extLst>
              <a:ext uri="{FF2B5EF4-FFF2-40B4-BE49-F238E27FC236}">
                <a16:creationId xmlns:a16="http://schemas.microsoft.com/office/drawing/2014/main" id="{4A782472-82F9-4D32-A57F-6C123E9A57AB}"/>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58655457-0F48-4963-BC09-3A1BB5F02926}"/>
              </a:ext>
            </a:extLst>
          </p:cNvPr>
          <p:cNvSpPr>
            <a:spLocks noGrp="1"/>
          </p:cNvSpPr>
          <p:nvPr>
            <p:ph type="title" idx="4294967295"/>
          </p:nvPr>
        </p:nvSpPr>
        <p:spPr>
          <a:xfrm>
            <a:off x="304800" y="533400"/>
            <a:ext cx="8001000" cy="609600"/>
          </a:xfrm>
        </p:spPr>
        <p:txBody>
          <a:bodyPr/>
          <a:lstStyle/>
          <a:p>
            <a:r>
              <a:rPr lang="en-US" altLang="en-US" sz="2800"/>
              <a:t>CF: Frequency of Nutrition Screening, </a:t>
            </a:r>
            <a:br>
              <a:rPr lang="en-US" altLang="en-US" sz="2800"/>
            </a:br>
            <a:r>
              <a:rPr lang="en-US" altLang="en-US" sz="2800"/>
              <a:t>2-20 Years of Age</a:t>
            </a:r>
          </a:p>
        </p:txBody>
      </p:sp>
      <p:sp>
        <p:nvSpPr>
          <p:cNvPr id="76803" name="Text Placeholder 2">
            <a:extLst>
              <a:ext uri="{FF2B5EF4-FFF2-40B4-BE49-F238E27FC236}">
                <a16:creationId xmlns:a16="http://schemas.microsoft.com/office/drawing/2014/main" id="{41E50FF6-0FD3-4AAC-88F7-09B2A6AFEAA4}"/>
              </a:ext>
            </a:extLst>
          </p:cNvPr>
          <p:cNvSpPr>
            <a:spLocks noGrp="1"/>
          </p:cNvSpPr>
          <p:nvPr>
            <p:ph type="body" sz="quarter" idx="4294967295"/>
          </p:nvPr>
        </p:nvSpPr>
        <p:spPr>
          <a:xfrm>
            <a:off x="495300" y="1447800"/>
            <a:ext cx="7886700" cy="4191000"/>
          </a:xfrm>
        </p:spPr>
        <p:txBody>
          <a:bodyPr/>
          <a:lstStyle/>
          <a:p>
            <a:pPr marL="0" indent="0"/>
            <a:r>
              <a:rPr lang="en-US" altLang="en-US" sz="2200"/>
              <a:t>For children and adolescents with cystic fibrosis ages 2-20 years, weight and height should be measured at each clinic visit and children should be screened for risk of impaired growth and other nutrition concerns at least quarterly or more frequently based on clinical condition to identify nutrition risk.</a:t>
            </a:r>
            <a:endParaRPr lang="en-US" altLang="en-US" sz="2200" b="1">
              <a:solidFill>
                <a:srgbClr val="95006C"/>
              </a:solidFill>
            </a:endParaRPr>
          </a:p>
          <a:p>
            <a:pPr marL="0" indent="0"/>
            <a:endParaRPr lang="en-US" altLang="en-US" sz="2200" b="1">
              <a:solidFill>
                <a:srgbClr val="95006C"/>
              </a:solidFill>
            </a:endParaRPr>
          </a:p>
          <a:p>
            <a:pPr marL="0" indent="0"/>
            <a:r>
              <a:rPr lang="en-US" altLang="en-US" sz="2200" b="1">
                <a:solidFill>
                  <a:srgbClr val="95006C"/>
                </a:solidFill>
              </a:rPr>
              <a:t>Fair</a:t>
            </a:r>
          </a:p>
          <a:p>
            <a:pPr marL="0" indent="0"/>
            <a:r>
              <a:rPr lang="en-US" altLang="en-US" sz="2200" b="1">
                <a:solidFill>
                  <a:srgbClr val="95006C"/>
                </a:solidFill>
              </a:rPr>
              <a:t>Imperative</a:t>
            </a:r>
          </a:p>
        </p:txBody>
      </p:sp>
      <p:sp>
        <p:nvSpPr>
          <p:cNvPr id="76804" name="TextBox 3">
            <a:extLst>
              <a:ext uri="{FF2B5EF4-FFF2-40B4-BE49-F238E27FC236}">
                <a16:creationId xmlns:a16="http://schemas.microsoft.com/office/drawing/2014/main" id="{867A46DA-7F80-47B2-83D2-9C7D6FE8D7D9}"/>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875847E-DBB2-4E69-B5C2-CAC07839EC8A}"/>
              </a:ext>
            </a:extLst>
          </p:cNvPr>
          <p:cNvSpPr>
            <a:spLocks noGrp="1" noRot="1"/>
          </p:cNvSpPr>
          <p:nvPr>
            <p:ph type="title"/>
          </p:nvPr>
        </p:nvSpPr>
        <p:spPr/>
        <p:txBody>
          <a:bodyPr/>
          <a:lstStyle/>
          <a:p>
            <a:pPr eaLnBrk="1" hangingPunct="1"/>
            <a:r>
              <a:rPr lang="en-US" altLang="en-US" sz="3200"/>
              <a:t>Academy Definition</a:t>
            </a:r>
          </a:p>
        </p:txBody>
      </p:sp>
      <p:sp>
        <p:nvSpPr>
          <p:cNvPr id="56323" name="Slide Number Placeholder 3">
            <a:extLst>
              <a:ext uri="{FF2B5EF4-FFF2-40B4-BE49-F238E27FC236}">
                <a16:creationId xmlns:a16="http://schemas.microsoft.com/office/drawing/2014/main" id="{B7D4B896-5143-4AA6-BE2E-68EF08E3605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30E340E-B657-49F0-A769-E0CDC0DCB0EB}" type="slidenum">
              <a:rPr lang="en-US" altLang="en-US" smtClean="0">
                <a:solidFill>
                  <a:srgbClr val="717171"/>
                </a:solidFill>
                <a:latin typeface="Tahoma" panose="020B0604030504040204" pitchFamily="34" charset="0"/>
              </a:rPr>
              <a:pPr fontAlgn="base">
                <a:spcBef>
                  <a:spcPct val="0"/>
                </a:spcBef>
                <a:spcAft>
                  <a:spcPct val="0"/>
                </a:spcAft>
              </a:pPr>
              <a:t>2</a:t>
            </a:fld>
            <a:endParaRPr lang="en-US" altLang="en-US">
              <a:solidFill>
                <a:srgbClr val="717171"/>
              </a:solidFill>
              <a:latin typeface="Tahoma" panose="020B0604030504040204" pitchFamily="34" charset="0"/>
            </a:endParaRPr>
          </a:p>
        </p:txBody>
      </p:sp>
      <p:sp>
        <p:nvSpPr>
          <p:cNvPr id="56324" name="Content Placeholder 2">
            <a:extLst>
              <a:ext uri="{FF2B5EF4-FFF2-40B4-BE49-F238E27FC236}">
                <a16:creationId xmlns:a16="http://schemas.microsoft.com/office/drawing/2014/main" id="{416BD0C9-B019-4BDB-8899-68B521970032}"/>
              </a:ext>
            </a:extLst>
          </p:cNvPr>
          <p:cNvSpPr>
            <a:spLocks noGrp="1"/>
          </p:cNvSpPr>
          <p:nvPr>
            <p:ph sz="quarter" idx="4294967295"/>
          </p:nvPr>
        </p:nvSpPr>
        <p:spPr>
          <a:xfrm>
            <a:off x="304800" y="990600"/>
            <a:ext cx="8382000" cy="762000"/>
          </a:xfrm>
        </p:spPr>
        <p:txBody>
          <a:bodyPr/>
          <a:lstStyle/>
          <a:p>
            <a:pPr marL="0" indent="0" eaLnBrk="1" hangingPunct="1"/>
            <a:r>
              <a:rPr lang="en-US" altLang="en-US">
                <a:solidFill>
                  <a:srgbClr val="95006C"/>
                </a:solidFill>
              </a:rPr>
              <a:t>What is Evidence-based Dietetics Practice? </a:t>
            </a:r>
          </a:p>
          <a:p>
            <a:pPr marL="0" indent="0" eaLnBrk="1" hangingPunct="1"/>
            <a:endParaRPr lang="en-US" altLang="en-US"/>
          </a:p>
        </p:txBody>
      </p:sp>
      <p:sp>
        <p:nvSpPr>
          <p:cNvPr id="56325" name="Rectangle 3">
            <a:extLst>
              <a:ext uri="{FF2B5EF4-FFF2-40B4-BE49-F238E27FC236}">
                <a16:creationId xmlns:a16="http://schemas.microsoft.com/office/drawing/2014/main" id="{07859388-24F8-475E-B096-8C82725EE561}"/>
              </a:ext>
            </a:extLst>
          </p:cNvPr>
          <p:cNvSpPr txBox="1">
            <a:spLocks noChangeArrowheads="1"/>
          </p:cNvSpPr>
          <p:nvPr/>
        </p:nvSpPr>
        <p:spPr bwMode="auto">
          <a:xfrm>
            <a:off x="838200" y="2057400"/>
            <a:ext cx="7620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buFont typeface="Wingdings" panose="05000000000000000000" pitchFamily="2" charset="2"/>
              <a:buNone/>
            </a:pPr>
            <a:r>
              <a:rPr lang="en-US" altLang="en-US" sz="2800" b="1">
                <a:solidFill>
                  <a:srgbClr val="39683E"/>
                </a:solidFill>
                <a:latin typeface="Tahoma" panose="020B0604030504040204" pitchFamily="34" charset="0"/>
                <a:cs typeface="Tahoma" panose="020B0604030504040204" pitchFamily="34" charset="0"/>
              </a:rPr>
              <a:t>“Evidence-Based </a:t>
            </a:r>
            <a:r>
              <a:rPr lang="en-US" altLang="en-US" sz="2800" b="1" i="1">
                <a:solidFill>
                  <a:srgbClr val="39683E"/>
                </a:solidFill>
                <a:latin typeface="Tahoma" panose="020B0604030504040204" pitchFamily="34" charset="0"/>
                <a:cs typeface="Tahoma" panose="020B0604030504040204" pitchFamily="34" charset="0"/>
              </a:rPr>
              <a:t>Dietetics</a:t>
            </a:r>
            <a:r>
              <a:rPr lang="en-US" altLang="en-US" sz="2800" b="1">
                <a:solidFill>
                  <a:srgbClr val="39683E"/>
                </a:solidFill>
                <a:latin typeface="Tahoma" panose="020B0604030504040204" pitchFamily="34" charset="0"/>
                <a:cs typeface="Tahoma" panose="020B0604030504040204" pitchFamily="34" charset="0"/>
              </a:rPr>
              <a:t> Practice </a:t>
            </a:r>
            <a:r>
              <a:rPr lang="en-US" altLang="en-US" sz="2800">
                <a:solidFill>
                  <a:srgbClr val="39683E"/>
                </a:solidFill>
                <a:latin typeface="Tahoma" panose="020B0604030504040204" pitchFamily="34" charset="0"/>
                <a:cs typeface="Tahoma" panose="020B0604030504040204" pitchFamily="34" charset="0"/>
              </a:rPr>
              <a:t>is the use of </a:t>
            </a:r>
            <a:r>
              <a:rPr lang="en-US" altLang="en-US" sz="2800" i="1">
                <a:solidFill>
                  <a:srgbClr val="39683E"/>
                </a:solidFill>
                <a:latin typeface="Tahoma" panose="020B0604030504040204" pitchFamily="34" charset="0"/>
                <a:cs typeface="Tahoma" panose="020B0604030504040204" pitchFamily="34" charset="0"/>
              </a:rPr>
              <a:t>systematically</a:t>
            </a:r>
            <a:r>
              <a:rPr lang="en-US" altLang="en-US" sz="2800">
                <a:solidFill>
                  <a:srgbClr val="39683E"/>
                </a:solidFill>
                <a:latin typeface="Tahoma" panose="020B0604030504040204" pitchFamily="34" charset="0"/>
                <a:cs typeface="Tahoma" panose="020B0604030504040204" pitchFamily="34" charset="0"/>
              </a:rPr>
              <a:t> reviewed scientific evidence in making food and nutrition practice decisions by integrating best available evidence with professional expertise and client values to improve outcomes.”</a:t>
            </a:r>
          </a:p>
          <a:p>
            <a:pPr eaLnBrk="1" hangingPunct="1">
              <a:lnSpc>
                <a:spcPct val="90000"/>
              </a:lnSpc>
              <a:buFont typeface="Wingdings" panose="05000000000000000000" pitchFamily="2" charset="2"/>
              <a:buNone/>
            </a:pPr>
            <a:endParaRPr lang="en-US" altLang="en-US" sz="2800">
              <a:solidFill>
                <a:srgbClr val="39683E"/>
              </a:solidFill>
              <a:latin typeface="Tahoma" panose="020B0604030504040204" pitchFamily="34" charset="0"/>
              <a:cs typeface="Tahoma" panose="020B0604030504040204" pitchFamily="34" charset="0"/>
            </a:endParaRPr>
          </a:p>
          <a:p>
            <a:pPr algn="r" eaLnBrk="1" hangingPunct="1">
              <a:lnSpc>
                <a:spcPct val="90000"/>
              </a:lnSpc>
              <a:buFont typeface="Wingdings" panose="05000000000000000000" pitchFamily="2" charset="2"/>
              <a:buNone/>
            </a:pPr>
            <a:r>
              <a:rPr lang="en-US" altLang="en-US" sz="1200">
                <a:solidFill>
                  <a:srgbClr val="39683E"/>
                </a:solidFill>
                <a:latin typeface="Tahoma" panose="020B0604030504040204" pitchFamily="34" charset="0"/>
                <a:cs typeface="Tahoma" panose="020B0604030504040204" pitchFamily="34" charset="0"/>
              </a:rPr>
              <a:t>ADA Scope of Dietetics Practice Framework: Approved by ADA House of Delegates</a:t>
            </a:r>
            <a:r>
              <a:rPr lang="en-US" altLang="en-US" sz="2800">
                <a:solidFill>
                  <a:srgbClr val="39683E"/>
                </a:solidFill>
                <a:latin typeface="Tahoma" panose="020B0604030504040204" pitchFamily="34" charset="0"/>
                <a:cs typeface="Tahoma" panose="020B0604030504040204" pitchFamily="34" charset="0"/>
              </a:rPr>
              <a:t> </a:t>
            </a:r>
          </a:p>
          <a:p>
            <a:pPr eaLnBrk="1" hangingPunct="1">
              <a:lnSpc>
                <a:spcPct val="90000"/>
              </a:lnSpc>
              <a:buFont typeface="Wingdings" panose="05000000000000000000" pitchFamily="2" charset="2"/>
              <a:buNone/>
            </a:pPr>
            <a:endParaRPr lang="en-US" altLang="en-US" sz="2800">
              <a:solidFill>
                <a:srgbClr val="39683E"/>
              </a:solidFill>
              <a:latin typeface="Tahoma" panose="020B0604030504040204" pitchFamily="34" charset="0"/>
              <a:cs typeface="Tahoma" panose="020B0604030504040204" pitchFamily="34" charset="0"/>
            </a:endParaRPr>
          </a:p>
        </p:txBody>
      </p:sp>
      <p:sp>
        <p:nvSpPr>
          <p:cNvPr id="56326" name="TextBox 5">
            <a:extLst>
              <a:ext uri="{FF2B5EF4-FFF2-40B4-BE49-F238E27FC236}">
                <a16:creationId xmlns:a16="http://schemas.microsoft.com/office/drawing/2014/main" id="{4B7E24A9-8D51-4C71-9983-6C6B9E36475C}"/>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82674C33-33F6-42BE-A28E-F61EC14D7EED}"/>
              </a:ext>
            </a:extLst>
          </p:cNvPr>
          <p:cNvSpPr>
            <a:spLocks noGrp="1"/>
          </p:cNvSpPr>
          <p:nvPr>
            <p:ph type="title"/>
          </p:nvPr>
        </p:nvSpPr>
        <p:spPr>
          <a:xfrm>
            <a:off x="304800" y="533400"/>
            <a:ext cx="8154988" cy="563563"/>
          </a:xfrm>
        </p:spPr>
        <p:txBody>
          <a:bodyPr/>
          <a:lstStyle/>
          <a:p>
            <a:r>
              <a:rPr lang="en-US" altLang="en-US" dirty="0"/>
              <a:t>CF: Method of Nutrition Screening, </a:t>
            </a:r>
            <a:br>
              <a:rPr lang="en-US" altLang="en-US" dirty="0"/>
            </a:br>
            <a:r>
              <a:rPr lang="en-US" altLang="en-US" dirty="0"/>
              <a:t>2-20 Years of Age</a:t>
            </a:r>
          </a:p>
        </p:txBody>
      </p:sp>
      <p:sp>
        <p:nvSpPr>
          <p:cNvPr id="77827" name="Text Placeholder 2">
            <a:extLst>
              <a:ext uri="{FF2B5EF4-FFF2-40B4-BE49-F238E27FC236}">
                <a16:creationId xmlns:a16="http://schemas.microsoft.com/office/drawing/2014/main" id="{5096F619-BB8A-4BA0-9797-A0B6F1D6AD8B}"/>
              </a:ext>
            </a:extLst>
          </p:cNvPr>
          <p:cNvSpPr>
            <a:spLocks noGrp="1"/>
          </p:cNvSpPr>
          <p:nvPr>
            <p:ph type="body" sz="quarter" idx="12"/>
          </p:nvPr>
        </p:nvSpPr>
        <p:spPr>
          <a:xfrm>
            <a:off x="304800" y="1371600"/>
            <a:ext cx="8610600" cy="4800600"/>
          </a:xfrm>
        </p:spPr>
        <p:txBody>
          <a:bodyPr/>
          <a:lstStyle/>
          <a:p>
            <a:pPr marL="0" indent="0"/>
            <a:r>
              <a:rPr lang="en-US" altLang="en-US" sz="2400" dirty="0"/>
              <a:t>Pediatric individuals with cystic fibrosis 2-20 years of age should be screened for nutrition risk by comparing growth percentiles and z-scores to general population norms using CDC growth charts for the general population, since these parameters are longitudinally associated with lung function. Children and adolescents who have a BMI-for age &lt;50th percentile and/or who have concerning trends in BMI-for-age, weight-for-age or height-for-age z-scores should be referred for full nutrition assessment by an RDN or international equivalent.</a:t>
            </a:r>
            <a:br>
              <a:rPr lang="en-US" altLang="en-US" sz="2400" dirty="0"/>
            </a:br>
            <a:endParaRPr lang="en-US" altLang="en-US" sz="2400" dirty="0"/>
          </a:p>
          <a:p>
            <a:pPr marL="0" indent="0"/>
            <a:r>
              <a:rPr lang="en-US" altLang="en-US" sz="2400" b="1" dirty="0">
                <a:solidFill>
                  <a:srgbClr val="95006C"/>
                </a:solidFill>
              </a:rPr>
              <a:t>Strong</a:t>
            </a:r>
          </a:p>
          <a:p>
            <a:pPr marL="0" indent="0"/>
            <a:r>
              <a:rPr lang="en-US" altLang="en-US" sz="2400" b="1" dirty="0">
                <a:solidFill>
                  <a:srgbClr val="95006C"/>
                </a:solidFill>
              </a:rPr>
              <a:t>Imperative</a:t>
            </a:r>
          </a:p>
          <a:p>
            <a:pPr marL="0" indent="0"/>
            <a:endParaRPr lang="en-US" altLang="en-US" sz="2400" dirty="0"/>
          </a:p>
        </p:txBody>
      </p:sp>
      <p:sp>
        <p:nvSpPr>
          <p:cNvPr id="77828" name="TextBox 3">
            <a:extLst>
              <a:ext uri="{FF2B5EF4-FFF2-40B4-BE49-F238E27FC236}">
                <a16:creationId xmlns:a16="http://schemas.microsoft.com/office/drawing/2014/main" id="{E4164D0C-B89B-4BAB-BA1E-45870EC9628A}"/>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A599B907-2B2E-4B83-92FA-E62B92EE88F8}"/>
              </a:ext>
            </a:extLst>
          </p:cNvPr>
          <p:cNvSpPr>
            <a:spLocks noGrp="1"/>
          </p:cNvSpPr>
          <p:nvPr>
            <p:ph type="title"/>
          </p:nvPr>
        </p:nvSpPr>
        <p:spPr>
          <a:xfrm>
            <a:off x="304800" y="350838"/>
            <a:ext cx="8153400" cy="563562"/>
          </a:xfrm>
        </p:spPr>
        <p:txBody>
          <a:bodyPr/>
          <a:lstStyle/>
          <a:p>
            <a:r>
              <a:rPr lang="en-US" altLang="en-US" sz="2800" dirty="0"/>
              <a:t>CF: Frequency of Nutrition Screening, Adults</a:t>
            </a:r>
          </a:p>
        </p:txBody>
      </p:sp>
      <p:sp>
        <p:nvSpPr>
          <p:cNvPr id="78851" name="Text Placeholder 2">
            <a:extLst>
              <a:ext uri="{FF2B5EF4-FFF2-40B4-BE49-F238E27FC236}">
                <a16:creationId xmlns:a16="http://schemas.microsoft.com/office/drawing/2014/main" id="{2C5261FD-5FEC-4229-A77D-6A15D20EACCC}"/>
              </a:ext>
            </a:extLst>
          </p:cNvPr>
          <p:cNvSpPr>
            <a:spLocks noGrp="1"/>
          </p:cNvSpPr>
          <p:nvPr>
            <p:ph type="body" sz="quarter" idx="12"/>
          </p:nvPr>
        </p:nvSpPr>
        <p:spPr>
          <a:xfrm>
            <a:off x="457200" y="990600"/>
            <a:ext cx="8229600" cy="5410200"/>
          </a:xfrm>
        </p:spPr>
        <p:txBody>
          <a:bodyPr/>
          <a:lstStyle/>
          <a:p>
            <a:pPr marL="0" indent="0"/>
            <a:r>
              <a:rPr lang="en-US" altLang="en-US" sz="2800" dirty="0"/>
              <a:t>In adults with cystic fibrosis  greater than 20 years of age, it is reasonable to measure weight and height at each clinic visit and to screen for malnutrition and/or other nutrition concerns at least quarterly or more frequently based on clinical condition to identify nutrition risk.</a:t>
            </a:r>
          </a:p>
          <a:p>
            <a:pPr marL="0" indent="0"/>
            <a:endParaRPr lang="en-US" altLang="en-US" sz="2800" dirty="0"/>
          </a:p>
          <a:p>
            <a:pPr marL="0" indent="0"/>
            <a:r>
              <a:rPr lang="en-US" altLang="en-US" sz="2800" b="1" dirty="0">
                <a:solidFill>
                  <a:srgbClr val="95006C"/>
                </a:solidFill>
              </a:rPr>
              <a:t>Consensus</a:t>
            </a:r>
          </a:p>
          <a:p>
            <a:pPr marL="0" indent="0"/>
            <a:r>
              <a:rPr lang="en-US" altLang="en-US" sz="2800" b="1" dirty="0">
                <a:solidFill>
                  <a:srgbClr val="95006C"/>
                </a:solidFill>
              </a:rPr>
              <a:t>Imperative</a:t>
            </a:r>
          </a:p>
          <a:p>
            <a:pPr marL="0" indent="0"/>
            <a:endParaRPr lang="en-US" altLang="en-US" dirty="0"/>
          </a:p>
        </p:txBody>
      </p:sp>
      <p:sp>
        <p:nvSpPr>
          <p:cNvPr id="78852" name="TextBox 3">
            <a:extLst>
              <a:ext uri="{FF2B5EF4-FFF2-40B4-BE49-F238E27FC236}">
                <a16:creationId xmlns:a16="http://schemas.microsoft.com/office/drawing/2014/main" id="{F673DDB4-7975-4540-B454-8FD565878E29}"/>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1CF64C25-0B81-4CC6-9A34-C37B4D12A975}"/>
              </a:ext>
            </a:extLst>
          </p:cNvPr>
          <p:cNvSpPr>
            <a:spLocks noGrp="1"/>
          </p:cNvSpPr>
          <p:nvPr>
            <p:ph type="title"/>
          </p:nvPr>
        </p:nvSpPr>
        <p:spPr>
          <a:xfrm>
            <a:off x="287676" y="350838"/>
            <a:ext cx="8170524" cy="563562"/>
          </a:xfrm>
        </p:spPr>
        <p:txBody>
          <a:bodyPr/>
          <a:lstStyle/>
          <a:p>
            <a:r>
              <a:rPr lang="en-US" altLang="en-US" dirty="0"/>
              <a:t>CF: Method of Nutrition Screening, Adults</a:t>
            </a:r>
          </a:p>
        </p:txBody>
      </p:sp>
      <p:sp>
        <p:nvSpPr>
          <p:cNvPr id="79875" name="Text Placeholder 2">
            <a:extLst>
              <a:ext uri="{FF2B5EF4-FFF2-40B4-BE49-F238E27FC236}">
                <a16:creationId xmlns:a16="http://schemas.microsoft.com/office/drawing/2014/main" id="{4175A727-6BE4-4A83-91D1-DBA0144D8A7F}"/>
              </a:ext>
            </a:extLst>
          </p:cNvPr>
          <p:cNvSpPr>
            <a:spLocks noGrp="1"/>
          </p:cNvSpPr>
          <p:nvPr>
            <p:ph type="body" sz="quarter" idx="12"/>
          </p:nvPr>
        </p:nvSpPr>
        <p:spPr>
          <a:xfrm>
            <a:off x="457200" y="990600"/>
            <a:ext cx="8229600" cy="5410200"/>
          </a:xfrm>
        </p:spPr>
        <p:txBody>
          <a:bodyPr/>
          <a:lstStyle/>
          <a:p>
            <a:pPr marL="0" indent="0"/>
            <a:r>
              <a:rPr lang="en-US" altLang="en-US" sz="2600" dirty="0"/>
              <a:t>Adults with cystic fibrosis greater than 20 years of age should be screened for nutrition risk by evaluating absolute values and trends in BMI, since BMI is longitudinally associated with lung function. Women who have a BMI &lt;22 kg/m2, men who have a BMI &lt;23 kg/m2, or adults who have concerning trends in BMI, either decreasing or increasing, should be referred for full nutrition assessment by an RDN or international equivalent</a:t>
            </a:r>
          </a:p>
          <a:p>
            <a:pPr marL="0" indent="0"/>
            <a:endParaRPr lang="en-US" altLang="en-US" dirty="0"/>
          </a:p>
          <a:p>
            <a:pPr marL="0" indent="0"/>
            <a:r>
              <a:rPr lang="en-US" altLang="en-US" sz="2800" b="1" dirty="0">
                <a:solidFill>
                  <a:srgbClr val="95006C"/>
                </a:solidFill>
              </a:rPr>
              <a:t>Fair</a:t>
            </a:r>
          </a:p>
          <a:p>
            <a:pPr marL="0" indent="0"/>
            <a:r>
              <a:rPr lang="en-US" altLang="en-US" sz="2800" b="1" dirty="0">
                <a:solidFill>
                  <a:srgbClr val="95006C"/>
                </a:solidFill>
              </a:rPr>
              <a:t>Imperative</a:t>
            </a:r>
          </a:p>
          <a:p>
            <a:pPr marL="0" indent="0"/>
            <a:endParaRPr lang="en-US" altLang="en-US" dirty="0"/>
          </a:p>
        </p:txBody>
      </p:sp>
      <p:sp>
        <p:nvSpPr>
          <p:cNvPr id="79876" name="TextBox 3">
            <a:extLst>
              <a:ext uri="{FF2B5EF4-FFF2-40B4-BE49-F238E27FC236}">
                <a16:creationId xmlns:a16="http://schemas.microsoft.com/office/drawing/2014/main" id="{5300D2C6-BEA0-4BA0-A9C3-DB8A44E81E0D}"/>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Placeholder 1">
            <a:extLst>
              <a:ext uri="{FF2B5EF4-FFF2-40B4-BE49-F238E27FC236}">
                <a16:creationId xmlns:a16="http://schemas.microsoft.com/office/drawing/2014/main" id="{A36D7382-C3F7-40CE-9FBD-2AC2D3326775}"/>
              </a:ext>
            </a:extLst>
          </p:cNvPr>
          <p:cNvSpPr>
            <a:spLocks noGrp="1"/>
          </p:cNvSpPr>
          <p:nvPr>
            <p:ph type="body" sz="quarter" idx="4294967295"/>
          </p:nvPr>
        </p:nvSpPr>
        <p:spPr>
          <a:xfrm>
            <a:off x="2362200" y="1828800"/>
            <a:ext cx="4724400" cy="762000"/>
          </a:xfrm>
        </p:spPr>
        <p:txBody>
          <a:bodyPr/>
          <a:lstStyle/>
          <a:p>
            <a:pPr marL="0" indent="0" eaLnBrk="1" hangingPunct="1"/>
            <a:r>
              <a:rPr lang="en-US" altLang="en-US"/>
              <a:t>Nutrition Assessment</a:t>
            </a:r>
          </a:p>
        </p:txBody>
      </p:sp>
      <p:sp>
        <p:nvSpPr>
          <p:cNvPr id="80899" name="TextBox 3">
            <a:extLst>
              <a:ext uri="{FF2B5EF4-FFF2-40B4-BE49-F238E27FC236}">
                <a16:creationId xmlns:a16="http://schemas.microsoft.com/office/drawing/2014/main" id="{7FAF1753-B363-4025-A307-C950F9FD8371}"/>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pic>
        <p:nvPicPr>
          <p:cNvPr id="80900" name="Picture 5" descr="A close up of a piece of paper&#10;&#10;Description automatically generated">
            <a:extLst>
              <a:ext uri="{FF2B5EF4-FFF2-40B4-BE49-F238E27FC236}">
                <a16:creationId xmlns:a16="http://schemas.microsoft.com/office/drawing/2014/main" id="{B0DB38EA-E91A-47C2-A7F1-3C4C23909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59063"/>
            <a:ext cx="4876800"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114A3341-2516-4328-A520-471C9CE49593}"/>
              </a:ext>
            </a:extLst>
          </p:cNvPr>
          <p:cNvSpPr>
            <a:spLocks noGrp="1"/>
          </p:cNvSpPr>
          <p:nvPr>
            <p:ph type="title" idx="4294967295"/>
          </p:nvPr>
        </p:nvSpPr>
        <p:spPr>
          <a:xfrm>
            <a:off x="285750" y="376238"/>
            <a:ext cx="7620000" cy="609600"/>
          </a:xfrm>
        </p:spPr>
        <p:txBody>
          <a:bodyPr/>
          <a:lstStyle/>
          <a:p>
            <a:r>
              <a:rPr lang="en-US" altLang="en-US" sz="2800"/>
              <a:t>CF: Frequency of Nutrition Assessment</a:t>
            </a:r>
            <a:endParaRPr lang="en-US" altLang="en-US" sz="2200"/>
          </a:p>
        </p:txBody>
      </p:sp>
      <p:sp>
        <p:nvSpPr>
          <p:cNvPr id="79875" name="Text Placeholder 2">
            <a:extLst>
              <a:ext uri="{FF2B5EF4-FFF2-40B4-BE49-F238E27FC236}">
                <a16:creationId xmlns:a16="http://schemas.microsoft.com/office/drawing/2014/main" id="{D8A1C539-C9D1-4CAE-B5EA-6A708B90A98B}"/>
              </a:ext>
            </a:extLst>
          </p:cNvPr>
          <p:cNvSpPr>
            <a:spLocks noGrp="1"/>
          </p:cNvSpPr>
          <p:nvPr>
            <p:ph type="body" sz="quarter" idx="4294967295"/>
          </p:nvPr>
        </p:nvSpPr>
        <p:spPr>
          <a:xfrm>
            <a:off x="609600" y="1066800"/>
            <a:ext cx="8229600" cy="4953000"/>
          </a:xfrm>
        </p:spPr>
        <p:txBody>
          <a:bodyPr/>
          <a:lstStyle/>
          <a:p>
            <a:pPr marL="0" indent="0">
              <a:defRPr/>
            </a:pPr>
            <a:r>
              <a:rPr lang="en-US" altLang="en-US" sz="2200" dirty="0"/>
              <a:t>In individuals with cystic fibrosis, a full nutrition assessment should be conducted by an RDN or international equivalent:</a:t>
            </a:r>
          </a:p>
          <a:p>
            <a:pPr marL="0" indent="0">
              <a:defRPr/>
            </a:pPr>
            <a:endParaRPr lang="en-US" altLang="en-US" sz="2200" dirty="0"/>
          </a:p>
          <a:p>
            <a:pPr>
              <a:buFont typeface="Arial" panose="020B0604020202020204" pitchFamily="34" charset="0"/>
              <a:buChar char="•"/>
              <a:defRPr/>
            </a:pPr>
            <a:r>
              <a:rPr lang="en-US" altLang="en-US" sz="2200" dirty="0"/>
              <a:t>at diagnosis; </a:t>
            </a:r>
          </a:p>
          <a:p>
            <a:pPr>
              <a:buFont typeface="Arial" panose="020B0604020202020204" pitchFamily="34" charset="0"/>
              <a:buChar char="•"/>
              <a:defRPr/>
            </a:pPr>
            <a:r>
              <a:rPr lang="en-US" altLang="en-US" sz="2200" dirty="0"/>
              <a:t>when indicated by nutrition screening; </a:t>
            </a:r>
          </a:p>
          <a:p>
            <a:pPr>
              <a:buFont typeface="Arial" panose="020B0604020202020204" pitchFamily="34" charset="0"/>
              <a:buChar char="•"/>
              <a:defRPr/>
            </a:pPr>
            <a:r>
              <a:rPr lang="en-US" altLang="en-US" sz="2200" dirty="0"/>
              <a:t>up to monthly for the first six months of life; up to every other month until one year of age; and up to quarterly until two years of age; </a:t>
            </a:r>
          </a:p>
          <a:p>
            <a:pPr>
              <a:buFont typeface="Arial" panose="020B0604020202020204" pitchFamily="34" charset="0"/>
              <a:buChar char="•"/>
              <a:defRPr/>
            </a:pPr>
            <a:r>
              <a:rPr lang="en-US" altLang="en-US" sz="2200" dirty="0"/>
              <a:t>annually for individuals greater than two years of age; </a:t>
            </a:r>
          </a:p>
          <a:p>
            <a:pPr>
              <a:buFont typeface="Arial" panose="020B0604020202020204" pitchFamily="34" charset="0"/>
              <a:buChar char="•"/>
              <a:defRPr/>
            </a:pPr>
            <a:r>
              <a:rPr lang="en-US" altLang="en-US" sz="2200" dirty="0"/>
              <a:t>when disease or treatment course changes.</a:t>
            </a:r>
          </a:p>
          <a:p>
            <a:pPr marL="0" indent="0">
              <a:defRPr/>
            </a:pPr>
            <a:endParaRPr lang="en-US" altLang="en-US" sz="2200" dirty="0"/>
          </a:p>
          <a:p>
            <a:pPr marL="0" indent="0" eaLnBrk="1" hangingPunct="1">
              <a:defRPr/>
            </a:pPr>
            <a:r>
              <a:rPr lang="en-US" altLang="en-US" sz="2000" b="1" dirty="0">
                <a:solidFill>
                  <a:srgbClr val="95006C"/>
                </a:solidFill>
              </a:rPr>
              <a:t>Consensus</a:t>
            </a:r>
          </a:p>
          <a:p>
            <a:pPr marL="0" indent="0" eaLnBrk="1" hangingPunct="1">
              <a:defRPr/>
            </a:pPr>
            <a:r>
              <a:rPr lang="en-US" altLang="en-US" sz="2000" b="1" dirty="0">
                <a:solidFill>
                  <a:srgbClr val="95006C"/>
                </a:solidFill>
              </a:rPr>
              <a:t>Imperative</a:t>
            </a:r>
          </a:p>
          <a:p>
            <a:pPr marL="0" indent="0">
              <a:defRPr/>
            </a:pPr>
            <a:endParaRPr lang="en-US" altLang="en-US" sz="2200" dirty="0"/>
          </a:p>
        </p:txBody>
      </p:sp>
      <p:sp>
        <p:nvSpPr>
          <p:cNvPr id="81924" name="TextBox 3">
            <a:extLst>
              <a:ext uri="{FF2B5EF4-FFF2-40B4-BE49-F238E27FC236}">
                <a16:creationId xmlns:a16="http://schemas.microsoft.com/office/drawing/2014/main" id="{7B7FE231-72A3-4676-9B72-FF2750DB7148}"/>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Placeholder 2">
            <a:extLst>
              <a:ext uri="{FF2B5EF4-FFF2-40B4-BE49-F238E27FC236}">
                <a16:creationId xmlns:a16="http://schemas.microsoft.com/office/drawing/2014/main" id="{58FA137F-1B4F-484F-9FD4-AC27A8F5ABFD}"/>
              </a:ext>
            </a:extLst>
          </p:cNvPr>
          <p:cNvSpPr>
            <a:spLocks noGrp="1"/>
          </p:cNvSpPr>
          <p:nvPr>
            <p:ph type="body" sz="quarter" idx="12"/>
          </p:nvPr>
        </p:nvSpPr>
        <p:spPr>
          <a:xfrm>
            <a:off x="410966" y="995363"/>
            <a:ext cx="8352034" cy="5329237"/>
          </a:xfrm>
        </p:spPr>
        <p:txBody>
          <a:bodyPr/>
          <a:lstStyle/>
          <a:p>
            <a:pPr marL="0" indent="0" eaLnBrk="1" hangingPunct="1"/>
            <a:r>
              <a:rPr lang="en-US" altLang="en-US" sz="2400" dirty="0"/>
              <a:t>In individuals with cystic fibrosis (CF), the RDN or international equivalent should diagnose nutrition status, including underweight and overweight, based on a comprehensive assessment of weight and growth history and stature, body composition, disease severity, laboratory values, drug-nutrient interactions/implications, and estimated energy expenditure compared to client/parent report of dietary intake and food security status, since CF nutrition pathology is highly individual and maintaining optimal nutrition status is a necessary component of preventing disease progression.</a:t>
            </a:r>
          </a:p>
          <a:p>
            <a:pPr marL="0" indent="0" eaLnBrk="1" hangingPunct="1"/>
            <a:endParaRPr lang="en-US" altLang="en-US" sz="2400" dirty="0"/>
          </a:p>
          <a:p>
            <a:pPr marL="0" indent="0" eaLnBrk="1" hangingPunct="1"/>
            <a:r>
              <a:rPr lang="en-US" altLang="en-US" sz="2400" b="1" dirty="0">
                <a:solidFill>
                  <a:srgbClr val="95006C"/>
                </a:solidFill>
              </a:rPr>
              <a:t>Strong</a:t>
            </a:r>
          </a:p>
          <a:p>
            <a:pPr marL="0" indent="0" eaLnBrk="1" hangingPunct="1"/>
            <a:r>
              <a:rPr lang="en-US" altLang="en-US" sz="2400" b="1" dirty="0">
                <a:solidFill>
                  <a:srgbClr val="95006C"/>
                </a:solidFill>
              </a:rPr>
              <a:t>Imperative</a:t>
            </a:r>
          </a:p>
          <a:p>
            <a:pPr marL="457200" lvl="1" indent="0" algn="r" eaLnBrk="1" hangingPunct="1">
              <a:buFont typeface="Arial" panose="020B0604020202020204" pitchFamily="34" charset="0"/>
              <a:buNone/>
            </a:pPr>
            <a:endParaRPr lang="en-US" altLang="en-US" sz="2400" dirty="0">
              <a:solidFill>
                <a:srgbClr val="39683E"/>
              </a:solidFill>
            </a:endParaRPr>
          </a:p>
          <a:p>
            <a:pPr marL="0" indent="0" eaLnBrk="1" hangingPunct="1"/>
            <a:endParaRPr lang="en-US" altLang="en-US" sz="2200" b="1" dirty="0">
              <a:solidFill>
                <a:srgbClr val="95006C"/>
              </a:solidFill>
            </a:endParaRPr>
          </a:p>
        </p:txBody>
      </p:sp>
      <p:sp>
        <p:nvSpPr>
          <p:cNvPr id="82947" name="Title 1">
            <a:extLst>
              <a:ext uri="{FF2B5EF4-FFF2-40B4-BE49-F238E27FC236}">
                <a16:creationId xmlns:a16="http://schemas.microsoft.com/office/drawing/2014/main" id="{424E4BAD-411E-4546-B3C7-936614066056}"/>
              </a:ext>
            </a:extLst>
          </p:cNvPr>
          <p:cNvSpPr>
            <a:spLocks noGrp="1"/>
          </p:cNvSpPr>
          <p:nvPr>
            <p:ph type="title"/>
          </p:nvPr>
        </p:nvSpPr>
        <p:spPr>
          <a:xfrm>
            <a:off x="410966" y="381000"/>
            <a:ext cx="7056634" cy="563563"/>
          </a:xfrm>
        </p:spPr>
        <p:txBody>
          <a:bodyPr/>
          <a:lstStyle/>
          <a:p>
            <a:pPr eaLnBrk="1" hangingPunct="1"/>
            <a:r>
              <a:rPr lang="en-US" altLang="en-US" sz="2800" dirty="0"/>
              <a:t>CF: Nutrition Assessment Components</a:t>
            </a:r>
            <a:endParaRPr lang="en-US" altLang="en-US" sz="2200" dirty="0"/>
          </a:p>
        </p:txBody>
      </p:sp>
      <p:sp>
        <p:nvSpPr>
          <p:cNvPr id="82948" name="TextBox 3">
            <a:extLst>
              <a:ext uri="{FF2B5EF4-FFF2-40B4-BE49-F238E27FC236}">
                <a16:creationId xmlns:a16="http://schemas.microsoft.com/office/drawing/2014/main" id="{D4415AC3-9757-47B2-A09A-69D33125619A}"/>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6BCAC2E3-6182-4AFB-9124-AFB9B87FDDCE}"/>
              </a:ext>
            </a:extLst>
          </p:cNvPr>
          <p:cNvSpPr>
            <a:spLocks noGrp="1"/>
          </p:cNvSpPr>
          <p:nvPr>
            <p:ph type="title"/>
          </p:nvPr>
        </p:nvSpPr>
        <p:spPr>
          <a:xfrm>
            <a:off x="304800" y="381000"/>
            <a:ext cx="7162800" cy="563563"/>
          </a:xfrm>
        </p:spPr>
        <p:txBody>
          <a:bodyPr/>
          <a:lstStyle/>
          <a:p>
            <a:pPr eaLnBrk="1" hangingPunct="1"/>
            <a:r>
              <a:rPr lang="en-US" altLang="en-US" sz="2600" dirty="0"/>
              <a:t>CF: CFTR Modulators in Nutrition Assessment</a:t>
            </a:r>
          </a:p>
        </p:txBody>
      </p:sp>
      <p:sp>
        <p:nvSpPr>
          <p:cNvPr id="83971" name="Text Placeholder 2">
            <a:extLst>
              <a:ext uri="{FF2B5EF4-FFF2-40B4-BE49-F238E27FC236}">
                <a16:creationId xmlns:a16="http://schemas.microsoft.com/office/drawing/2014/main" id="{FA8FE094-8523-486D-833C-252AC233641E}"/>
              </a:ext>
            </a:extLst>
          </p:cNvPr>
          <p:cNvSpPr>
            <a:spLocks noGrp="1"/>
          </p:cNvSpPr>
          <p:nvPr>
            <p:ph type="body" sz="quarter" idx="12"/>
          </p:nvPr>
        </p:nvSpPr>
        <p:spPr>
          <a:xfrm>
            <a:off x="609600" y="1143000"/>
            <a:ext cx="8077200" cy="4114800"/>
          </a:xfrm>
        </p:spPr>
        <p:txBody>
          <a:bodyPr/>
          <a:lstStyle/>
          <a:p>
            <a:pPr marL="0" indent="0" eaLnBrk="1" hangingPunct="1"/>
            <a:r>
              <a:rPr lang="en-US" altLang="en-US" sz="2200"/>
              <a:t>For individuals with cystic fibrosis (CF) of all ages who receive CFTR modulation therapy, the RDN or international equivalent should continue to conduct nutrition screening with nutrition assessment as indicated based on age, since these medications may change nutrient needs for some individuals with CF.</a:t>
            </a:r>
          </a:p>
          <a:p>
            <a:pPr marL="0" indent="0" eaLnBrk="1" hangingPunct="1"/>
            <a:br>
              <a:rPr lang="en-US" altLang="en-US" sz="2200"/>
            </a:br>
            <a:endParaRPr lang="en-US" altLang="en-US" sz="2200"/>
          </a:p>
          <a:p>
            <a:pPr marL="0" indent="0" eaLnBrk="1" hangingPunct="1"/>
            <a:r>
              <a:rPr lang="en-US" altLang="en-US" sz="2200" b="1">
                <a:solidFill>
                  <a:srgbClr val="95006C"/>
                </a:solidFill>
              </a:rPr>
              <a:t>Fair</a:t>
            </a:r>
          </a:p>
          <a:p>
            <a:pPr marL="0" indent="0" eaLnBrk="1" hangingPunct="1"/>
            <a:r>
              <a:rPr lang="en-US" altLang="en-US" sz="2200" b="1">
                <a:solidFill>
                  <a:srgbClr val="95006C"/>
                </a:solidFill>
              </a:rPr>
              <a:t>Imperative</a:t>
            </a:r>
            <a:endParaRPr lang="en-US" altLang="en-US"/>
          </a:p>
        </p:txBody>
      </p:sp>
      <p:sp>
        <p:nvSpPr>
          <p:cNvPr id="83972" name="TextBox 3">
            <a:extLst>
              <a:ext uri="{FF2B5EF4-FFF2-40B4-BE49-F238E27FC236}">
                <a16:creationId xmlns:a16="http://schemas.microsoft.com/office/drawing/2014/main" id="{819279FF-AEEA-4F0C-80E8-B22B86606243}"/>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4">
            <a:extLst>
              <a:ext uri="{FF2B5EF4-FFF2-40B4-BE49-F238E27FC236}">
                <a16:creationId xmlns:a16="http://schemas.microsoft.com/office/drawing/2014/main" id="{A54FB19D-86B7-45A4-9D06-6D7B1083E5A3}"/>
              </a:ext>
            </a:extLst>
          </p:cNvPr>
          <p:cNvSpPr>
            <a:spLocks noGrp="1"/>
          </p:cNvSpPr>
          <p:nvPr>
            <p:ph type="title"/>
          </p:nvPr>
        </p:nvSpPr>
        <p:spPr>
          <a:xfrm>
            <a:off x="381000" y="304800"/>
            <a:ext cx="6096000" cy="563563"/>
          </a:xfrm>
        </p:spPr>
        <p:txBody>
          <a:bodyPr/>
          <a:lstStyle/>
          <a:p>
            <a:pPr eaLnBrk="1" hangingPunct="1"/>
            <a:r>
              <a:rPr lang="en-US" altLang="en-US" sz="2600"/>
              <a:t>CF: Indirect Calorimetry</a:t>
            </a:r>
          </a:p>
        </p:txBody>
      </p:sp>
      <p:sp>
        <p:nvSpPr>
          <p:cNvPr id="84995" name="Text Placeholder 5">
            <a:extLst>
              <a:ext uri="{FF2B5EF4-FFF2-40B4-BE49-F238E27FC236}">
                <a16:creationId xmlns:a16="http://schemas.microsoft.com/office/drawing/2014/main" id="{65DFEF9A-3C20-4E6F-8C1E-91E44B15ADB4}"/>
              </a:ext>
            </a:extLst>
          </p:cNvPr>
          <p:cNvSpPr>
            <a:spLocks noGrp="1"/>
          </p:cNvSpPr>
          <p:nvPr>
            <p:ph type="body" sz="quarter" idx="12"/>
          </p:nvPr>
        </p:nvSpPr>
        <p:spPr>
          <a:xfrm>
            <a:off x="533400" y="1104900"/>
            <a:ext cx="8153400" cy="4648200"/>
          </a:xfrm>
        </p:spPr>
        <p:txBody>
          <a:bodyPr/>
          <a:lstStyle/>
          <a:p>
            <a:pPr marL="0" indent="0" eaLnBrk="1" hangingPunct="1"/>
            <a:r>
              <a:rPr lang="en-US" altLang="en-US" sz="2200"/>
              <a:t>In pediatric (≤20 years of age) and adult individuals with cystic fibrosis, it is reasonable for the RDN or international equivalent to measure energy needs using indirect calorimetry, when feasible and indicated, since indirect calorimetry is the gold standard for measuring energy expenditure in clinical settings. </a:t>
            </a:r>
          </a:p>
          <a:p>
            <a:pPr marL="0" indent="0" eaLnBrk="1" hangingPunct="1"/>
            <a:endParaRPr lang="en-US" altLang="en-US" sz="2200"/>
          </a:p>
          <a:p>
            <a:pPr marL="0" indent="0" eaLnBrk="1" hangingPunct="1"/>
            <a:r>
              <a:rPr lang="en-US" altLang="en-US" sz="2200" b="1">
                <a:solidFill>
                  <a:srgbClr val="95006C"/>
                </a:solidFill>
              </a:rPr>
              <a:t>Consensus</a:t>
            </a:r>
          </a:p>
          <a:p>
            <a:pPr marL="0" indent="0" eaLnBrk="1" hangingPunct="1"/>
            <a:r>
              <a:rPr lang="en-US" altLang="en-US" sz="2200" b="1">
                <a:solidFill>
                  <a:srgbClr val="95006C"/>
                </a:solidFill>
              </a:rPr>
              <a:t>Conditional</a:t>
            </a:r>
            <a:endParaRPr lang="en-US" altLang="en-US" sz="2400"/>
          </a:p>
          <a:p>
            <a:pPr marL="0" indent="0" eaLnBrk="1" hangingPunct="1"/>
            <a:endParaRPr lang="en-US" altLang="en-US" sz="2200"/>
          </a:p>
        </p:txBody>
      </p:sp>
      <p:sp>
        <p:nvSpPr>
          <p:cNvPr id="84996" name="Slide Number Placeholder 3">
            <a:extLst>
              <a:ext uri="{FF2B5EF4-FFF2-40B4-BE49-F238E27FC236}">
                <a16:creationId xmlns:a16="http://schemas.microsoft.com/office/drawing/2014/main" id="{DAA48FF7-D592-4242-B7F7-56F82652617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05AB1B6-3251-418D-8083-6F978451EACE}" type="slidenum">
              <a:rPr lang="en-US" altLang="en-US" smtClean="0">
                <a:solidFill>
                  <a:srgbClr val="717171"/>
                </a:solidFill>
                <a:latin typeface="Tahoma" panose="020B0604030504040204" pitchFamily="34" charset="0"/>
              </a:rPr>
              <a:pPr fontAlgn="base">
                <a:spcBef>
                  <a:spcPct val="0"/>
                </a:spcBef>
                <a:spcAft>
                  <a:spcPct val="0"/>
                </a:spcAft>
              </a:pPr>
              <a:t>27</a:t>
            </a:fld>
            <a:endParaRPr lang="en-US" altLang="en-US">
              <a:solidFill>
                <a:srgbClr val="717171"/>
              </a:solidFill>
              <a:latin typeface="Tahoma" panose="020B0604030504040204" pitchFamily="34" charset="0"/>
            </a:endParaRPr>
          </a:p>
        </p:txBody>
      </p:sp>
      <p:sp>
        <p:nvSpPr>
          <p:cNvPr id="84997" name="TextBox 4">
            <a:extLst>
              <a:ext uri="{FF2B5EF4-FFF2-40B4-BE49-F238E27FC236}">
                <a16:creationId xmlns:a16="http://schemas.microsoft.com/office/drawing/2014/main" id="{86E30AE4-6B5D-40A0-B09E-E9FC017995BB}"/>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90C0A88E-AA02-46A0-A6CE-DDFF372EE311}"/>
              </a:ext>
            </a:extLst>
          </p:cNvPr>
          <p:cNvSpPr>
            <a:spLocks noGrp="1"/>
          </p:cNvSpPr>
          <p:nvPr>
            <p:ph type="title"/>
          </p:nvPr>
        </p:nvSpPr>
        <p:spPr>
          <a:xfrm>
            <a:off x="419100" y="327025"/>
            <a:ext cx="8115300" cy="563563"/>
          </a:xfrm>
        </p:spPr>
        <p:txBody>
          <a:bodyPr/>
          <a:lstStyle/>
          <a:p>
            <a:r>
              <a:rPr lang="en-US" altLang="en-US" sz="2600" dirty="0"/>
              <a:t>CF: Estimating Energy Needs, Pediatrics</a:t>
            </a:r>
          </a:p>
        </p:txBody>
      </p:sp>
      <p:sp>
        <p:nvSpPr>
          <p:cNvPr id="86019" name="Text Placeholder 2">
            <a:extLst>
              <a:ext uri="{FF2B5EF4-FFF2-40B4-BE49-F238E27FC236}">
                <a16:creationId xmlns:a16="http://schemas.microsoft.com/office/drawing/2014/main" id="{4BFA09C6-437E-4AB3-953A-7269358A9C14}"/>
              </a:ext>
            </a:extLst>
          </p:cNvPr>
          <p:cNvSpPr>
            <a:spLocks noGrp="1"/>
          </p:cNvSpPr>
          <p:nvPr>
            <p:ph type="body" sz="quarter" idx="12"/>
          </p:nvPr>
        </p:nvSpPr>
        <p:spPr>
          <a:xfrm>
            <a:off x="457200" y="990600"/>
            <a:ext cx="8115300" cy="4876800"/>
          </a:xfrm>
        </p:spPr>
        <p:txBody>
          <a:bodyPr/>
          <a:lstStyle/>
          <a:p>
            <a:pPr marL="0" indent="0"/>
            <a:r>
              <a:rPr lang="en-US" altLang="en-US" sz="2400" dirty="0"/>
              <a:t>In pediatric individuals with cystic fibrosis ≤20 years of age, the RDN or international equivalent may estimate energy needs at each nutrition assessment using the RDA or IOM active lifestyles formulas, since these formulas were the most accurate compared to indirect calorimetry in this population. Energy needs should be individualized based on growth history, nutrition status and medications, physical activity and disease severity.</a:t>
            </a:r>
          </a:p>
          <a:p>
            <a:pPr marL="0" indent="0"/>
            <a:endParaRPr lang="en-US" altLang="en-US" sz="2400" dirty="0"/>
          </a:p>
          <a:p>
            <a:pPr marL="0" indent="0" eaLnBrk="1" hangingPunct="1"/>
            <a:r>
              <a:rPr lang="en-US" altLang="en-US" sz="2400" b="1" dirty="0">
                <a:solidFill>
                  <a:srgbClr val="95006C"/>
                </a:solidFill>
              </a:rPr>
              <a:t>Weak</a:t>
            </a:r>
          </a:p>
          <a:p>
            <a:pPr marL="0" indent="0" eaLnBrk="1" hangingPunct="1"/>
            <a:r>
              <a:rPr lang="en-US" altLang="en-US" sz="2400" b="1" dirty="0">
                <a:solidFill>
                  <a:srgbClr val="95006C"/>
                </a:solidFill>
              </a:rPr>
              <a:t>Conditional</a:t>
            </a:r>
            <a:endParaRPr lang="en-US" altLang="en-US" sz="2800" dirty="0"/>
          </a:p>
          <a:p>
            <a:pPr marL="0" indent="0"/>
            <a:endParaRPr lang="en-US" altLang="en-US" sz="2400" dirty="0"/>
          </a:p>
        </p:txBody>
      </p:sp>
      <p:sp>
        <p:nvSpPr>
          <p:cNvPr id="86020" name="TextBox 3">
            <a:extLst>
              <a:ext uri="{FF2B5EF4-FFF2-40B4-BE49-F238E27FC236}">
                <a16:creationId xmlns:a16="http://schemas.microsoft.com/office/drawing/2014/main" id="{9621ED47-B8F1-4DE8-823C-9933AF6F45E3}"/>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89C9F474-AE8D-46B6-B7D5-EFB8371FFFBE}"/>
              </a:ext>
            </a:extLst>
          </p:cNvPr>
          <p:cNvSpPr>
            <a:spLocks noGrp="1"/>
          </p:cNvSpPr>
          <p:nvPr>
            <p:ph type="title"/>
          </p:nvPr>
        </p:nvSpPr>
        <p:spPr>
          <a:xfrm>
            <a:off x="457200" y="304800"/>
            <a:ext cx="8077200" cy="563563"/>
          </a:xfrm>
        </p:spPr>
        <p:txBody>
          <a:bodyPr/>
          <a:lstStyle/>
          <a:p>
            <a:r>
              <a:rPr lang="en-US" altLang="en-US" sz="2600" dirty="0"/>
              <a:t>CF: Estimating Energy Needs, Adults</a:t>
            </a:r>
          </a:p>
        </p:txBody>
      </p:sp>
      <p:sp>
        <p:nvSpPr>
          <p:cNvPr id="87043" name="Text Placeholder 2">
            <a:extLst>
              <a:ext uri="{FF2B5EF4-FFF2-40B4-BE49-F238E27FC236}">
                <a16:creationId xmlns:a16="http://schemas.microsoft.com/office/drawing/2014/main" id="{841505A0-8C40-4F56-ADE4-92844A469134}"/>
              </a:ext>
            </a:extLst>
          </p:cNvPr>
          <p:cNvSpPr>
            <a:spLocks noGrp="1"/>
          </p:cNvSpPr>
          <p:nvPr>
            <p:ph type="body" sz="quarter" idx="12"/>
          </p:nvPr>
        </p:nvSpPr>
        <p:spPr>
          <a:xfrm>
            <a:off x="533400" y="990600"/>
            <a:ext cx="7696200" cy="4572000"/>
          </a:xfrm>
        </p:spPr>
        <p:txBody>
          <a:bodyPr/>
          <a:lstStyle/>
          <a:p>
            <a:pPr marL="0" indent="0"/>
            <a:r>
              <a:rPr lang="en-US" altLang="en-US" sz="2000"/>
              <a:t>In adults with cystic fibrosis (CF) great than 20 years of age, the RDN or international equivalent may estimate energy needs annually or with unintentional weight changes using standard energy expenditure equations x 1.25, since estimated energy requirements for the general population may underestimate needs in adults with CF.  Energy needs should be individualized based on nutrition status and medications, physical activity and disease severity.</a:t>
            </a:r>
          </a:p>
          <a:p>
            <a:pPr marL="0" indent="0"/>
            <a:endParaRPr lang="en-US" altLang="en-US" sz="2000" b="1">
              <a:solidFill>
                <a:srgbClr val="95006C"/>
              </a:solidFill>
            </a:endParaRPr>
          </a:p>
          <a:p>
            <a:pPr marL="0" indent="0" eaLnBrk="1" hangingPunct="1"/>
            <a:r>
              <a:rPr lang="en-US" altLang="en-US" sz="2000" b="1">
                <a:solidFill>
                  <a:srgbClr val="95006C"/>
                </a:solidFill>
              </a:rPr>
              <a:t>Weak</a:t>
            </a:r>
          </a:p>
          <a:p>
            <a:pPr marL="0" indent="0" eaLnBrk="1" hangingPunct="1"/>
            <a:r>
              <a:rPr lang="en-US" altLang="en-US" sz="2000" b="1">
                <a:solidFill>
                  <a:srgbClr val="95006C"/>
                </a:solidFill>
              </a:rPr>
              <a:t>Conditional</a:t>
            </a:r>
            <a:endParaRPr lang="en-US" altLang="en-US" sz="2400"/>
          </a:p>
          <a:p>
            <a:pPr marL="0" indent="0"/>
            <a:endParaRPr lang="en-US" altLang="en-US" sz="2000"/>
          </a:p>
          <a:p>
            <a:pPr marL="0" indent="0"/>
            <a:endParaRPr lang="en-US" altLang="en-US" sz="2000"/>
          </a:p>
        </p:txBody>
      </p:sp>
      <p:sp>
        <p:nvSpPr>
          <p:cNvPr id="87044" name="TextBox 3">
            <a:extLst>
              <a:ext uri="{FF2B5EF4-FFF2-40B4-BE49-F238E27FC236}">
                <a16:creationId xmlns:a16="http://schemas.microsoft.com/office/drawing/2014/main" id="{17CAD219-B0A5-45D1-B288-243238BECEB3}"/>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694F3752-4959-4CFE-BE45-70A44C6E6A61}"/>
              </a:ext>
            </a:extLst>
          </p:cNvPr>
          <p:cNvSpPr>
            <a:spLocks noGrp="1"/>
          </p:cNvSpPr>
          <p:nvPr>
            <p:ph type="title"/>
          </p:nvPr>
        </p:nvSpPr>
        <p:spPr/>
        <p:txBody>
          <a:bodyPr/>
          <a:lstStyle/>
          <a:p>
            <a:pPr eaLnBrk="1" hangingPunct="1"/>
            <a:r>
              <a:rPr lang="en-US" altLang="en-US"/>
              <a:t>Overall Guideline Objective</a:t>
            </a:r>
          </a:p>
        </p:txBody>
      </p:sp>
      <p:sp>
        <p:nvSpPr>
          <p:cNvPr id="57347" name="Content Placeholder 2">
            <a:extLst>
              <a:ext uri="{FF2B5EF4-FFF2-40B4-BE49-F238E27FC236}">
                <a16:creationId xmlns:a16="http://schemas.microsoft.com/office/drawing/2014/main" id="{756932CF-8CF2-40CC-996B-4168C6BD2BAC}"/>
              </a:ext>
            </a:extLst>
          </p:cNvPr>
          <p:cNvSpPr>
            <a:spLocks noGrp="1"/>
          </p:cNvSpPr>
          <p:nvPr>
            <p:ph type="body" sz="quarter" idx="12"/>
          </p:nvPr>
        </p:nvSpPr>
        <p:spPr>
          <a:xfrm>
            <a:off x="571500" y="1066800"/>
            <a:ext cx="8001000" cy="4953000"/>
          </a:xfrm>
        </p:spPr>
        <p:txBody>
          <a:bodyPr/>
          <a:lstStyle/>
          <a:p>
            <a:pPr marL="0" indent="0" eaLnBrk="1" hangingPunct="1"/>
            <a:r>
              <a:rPr lang="en-US" altLang="en-US" sz="2800" dirty="0"/>
              <a:t>To provide nutrition counseling and care recommendations for RDNs working with individuals with cystic fibrosis (CF) in the U.S. that fill gaps in current evidence-based guidelines on topics that are crucial for delivering Medical Nutrition Therapy to individuals with CF and their families that improves health and prevents disease progression.</a:t>
            </a:r>
            <a:br>
              <a:rPr lang="en-US" altLang="en-US" dirty="0"/>
            </a:br>
            <a:endParaRPr lang="en-US" altLang="en-US" dirty="0"/>
          </a:p>
          <a:p>
            <a:pPr marL="0" indent="0" eaLnBrk="1" hangingPunct="1"/>
            <a:endParaRPr lang="en-US" altLang="en-US" dirty="0"/>
          </a:p>
        </p:txBody>
      </p:sp>
      <p:sp>
        <p:nvSpPr>
          <p:cNvPr id="57348" name="Slide Number Placeholder 3">
            <a:extLst>
              <a:ext uri="{FF2B5EF4-FFF2-40B4-BE49-F238E27FC236}">
                <a16:creationId xmlns:a16="http://schemas.microsoft.com/office/drawing/2014/main" id="{0F597C6B-6F82-4273-B456-BEEE3EBB7717}"/>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5A73A0A-27D2-4AE3-A37C-2C9CE4AAF8C2}" type="slidenum">
              <a:rPr lang="en-US" altLang="en-US" smtClean="0">
                <a:solidFill>
                  <a:srgbClr val="717171"/>
                </a:solidFill>
                <a:latin typeface="Tahoma" panose="020B0604030504040204" pitchFamily="34" charset="0"/>
              </a:rPr>
              <a:pPr fontAlgn="base">
                <a:spcBef>
                  <a:spcPct val="0"/>
                </a:spcBef>
                <a:spcAft>
                  <a:spcPct val="0"/>
                </a:spcAft>
              </a:pPr>
              <a:t>3</a:t>
            </a:fld>
            <a:endParaRPr lang="en-US" altLang="en-US">
              <a:solidFill>
                <a:srgbClr val="717171"/>
              </a:solidFill>
              <a:latin typeface="Tahoma" panose="020B0604030504040204" pitchFamily="34" charset="0"/>
            </a:endParaRPr>
          </a:p>
        </p:txBody>
      </p:sp>
      <p:sp>
        <p:nvSpPr>
          <p:cNvPr id="57349" name="TextBox 4">
            <a:extLst>
              <a:ext uri="{FF2B5EF4-FFF2-40B4-BE49-F238E27FC236}">
                <a16:creationId xmlns:a16="http://schemas.microsoft.com/office/drawing/2014/main" id="{2924D469-6F1B-4120-A4D6-D480A88BCB78}"/>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9CC25DAB-10AD-4D07-90B0-1B3AAF00AF6E}"/>
              </a:ext>
            </a:extLst>
          </p:cNvPr>
          <p:cNvSpPr>
            <a:spLocks noGrp="1"/>
          </p:cNvSpPr>
          <p:nvPr>
            <p:ph type="title"/>
          </p:nvPr>
        </p:nvSpPr>
        <p:spPr>
          <a:xfrm>
            <a:off x="381000" y="350838"/>
            <a:ext cx="8077200" cy="563562"/>
          </a:xfrm>
        </p:spPr>
        <p:txBody>
          <a:bodyPr/>
          <a:lstStyle/>
          <a:p>
            <a:r>
              <a:rPr lang="en-US" altLang="en-US" sz="2800" dirty="0"/>
              <a:t>CF: Dual-Energy X-Ray Absorptiometry (DEXA)</a:t>
            </a:r>
          </a:p>
        </p:txBody>
      </p:sp>
      <p:sp>
        <p:nvSpPr>
          <p:cNvPr id="88067" name="Text Placeholder 2">
            <a:extLst>
              <a:ext uri="{FF2B5EF4-FFF2-40B4-BE49-F238E27FC236}">
                <a16:creationId xmlns:a16="http://schemas.microsoft.com/office/drawing/2014/main" id="{671E7FA2-F52C-46D5-A5B2-C8A0D092DA23}"/>
              </a:ext>
            </a:extLst>
          </p:cNvPr>
          <p:cNvSpPr>
            <a:spLocks noGrp="1"/>
          </p:cNvSpPr>
          <p:nvPr>
            <p:ph type="body" sz="quarter" idx="12"/>
          </p:nvPr>
        </p:nvSpPr>
        <p:spPr>
          <a:xfrm>
            <a:off x="533400" y="914400"/>
            <a:ext cx="8229600" cy="5410200"/>
          </a:xfrm>
        </p:spPr>
        <p:txBody>
          <a:bodyPr/>
          <a:lstStyle/>
          <a:p>
            <a:pPr marL="0" indent="0"/>
            <a:r>
              <a:rPr lang="en-US" altLang="en-US" sz="2800" dirty="0"/>
              <a:t>In individuals with cystic fibrosis, it is reasonable for the RDN or international equivalent to assess body composition using dual-energy X-ray absorptiometry (DEXA), when feasible and available, since DEXA is the gold standard in clinical settings.</a:t>
            </a:r>
          </a:p>
          <a:p>
            <a:pPr marL="0" indent="0"/>
            <a:endParaRPr lang="en-US" altLang="en-US" sz="2800" dirty="0"/>
          </a:p>
          <a:p>
            <a:pPr marL="0" indent="0" eaLnBrk="1" hangingPunct="1"/>
            <a:r>
              <a:rPr lang="en-US" altLang="en-US" sz="2800" b="1" dirty="0">
                <a:solidFill>
                  <a:srgbClr val="95006C"/>
                </a:solidFill>
              </a:rPr>
              <a:t>Consensus</a:t>
            </a:r>
          </a:p>
          <a:p>
            <a:pPr marL="0" indent="0" eaLnBrk="1" hangingPunct="1"/>
            <a:r>
              <a:rPr lang="en-US" altLang="en-US" sz="2800" b="1" dirty="0">
                <a:solidFill>
                  <a:srgbClr val="95006C"/>
                </a:solidFill>
              </a:rPr>
              <a:t>Conditional</a:t>
            </a:r>
            <a:endParaRPr lang="en-US" altLang="en-US" sz="2800" dirty="0"/>
          </a:p>
          <a:p>
            <a:pPr marL="0" indent="0"/>
            <a:endParaRPr lang="en-US" altLang="en-US" dirty="0"/>
          </a:p>
        </p:txBody>
      </p:sp>
      <p:sp>
        <p:nvSpPr>
          <p:cNvPr id="88068" name="TextBox 3">
            <a:extLst>
              <a:ext uri="{FF2B5EF4-FFF2-40B4-BE49-F238E27FC236}">
                <a16:creationId xmlns:a16="http://schemas.microsoft.com/office/drawing/2014/main" id="{2DC5D357-E62D-4E8E-B2E3-16D3E3728823}"/>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68F4F6B4-822E-449A-ADF6-EEAEC9207BC2}"/>
              </a:ext>
            </a:extLst>
          </p:cNvPr>
          <p:cNvSpPr>
            <a:spLocks noGrp="1"/>
          </p:cNvSpPr>
          <p:nvPr>
            <p:ph type="title"/>
          </p:nvPr>
        </p:nvSpPr>
        <p:spPr>
          <a:xfrm>
            <a:off x="381000" y="508794"/>
            <a:ext cx="8153400" cy="563563"/>
          </a:xfrm>
        </p:spPr>
        <p:txBody>
          <a:bodyPr/>
          <a:lstStyle/>
          <a:p>
            <a:r>
              <a:rPr lang="en-US" altLang="en-US" dirty="0"/>
              <a:t>CF: Single-Site Anthropometric Measures</a:t>
            </a:r>
            <a:br>
              <a:rPr lang="en-US" altLang="en-US" dirty="0"/>
            </a:br>
            <a:r>
              <a:rPr lang="en-US" altLang="en-US" dirty="0"/>
              <a:t> and Nutrition Focused Physical Exam</a:t>
            </a:r>
          </a:p>
        </p:txBody>
      </p:sp>
      <p:sp>
        <p:nvSpPr>
          <p:cNvPr id="89091" name="Text Placeholder 2">
            <a:extLst>
              <a:ext uri="{FF2B5EF4-FFF2-40B4-BE49-F238E27FC236}">
                <a16:creationId xmlns:a16="http://schemas.microsoft.com/office/drawing/2014/main" id="{3249337B-6AC8-476D-8068-64C752969865}"/>
              </a:ext>
            </a:extLst>
          </p:cNvPr>
          <p:cNvSpPr>
            <a:spLocks noGrp="1"/>
          </p:cNvSpPr>
          <p:nvPr>
            <p:ph type="body" sz="quarter" idx="12"/>
          </p:nvPr>
        </p:nvSpPr>
        <p:spPr>
          <a:xfrm>
            <a:off x="457200" y="1490663"/>
            <a:ext cx="8153400" cy="4724400"/>
          </a:xfrm>
        </p:spPr>
        <p:txBody>
          <a:bodyPr/>
          <a:lstStyle/>
          <a:p>
            <a:pPr marL="0" indent="0"/>
            <a:r>
              <a:rPr lang="en-US" altLang="en-US" sz="2600" dirty="0"/>
              <a:t>In all individuals with cystic fibrosis, when body composition assessment with dual-energy X-ray absorptiometry (DEXA) is not feasible or indicated, it is reasonable for the RDN or international equivalent to assess mid-upper arm circumference with single site skinfold measures and/or Nutrition-Focused Physical Exams at each nutrition assessment in order to aid in the classification of nutrition status over time.</a:t>
            </a:r>
          </a:p>
          <a:p>
            <a:pPr marL="0" indent="0"/>
            <a:endParaRPr lang="en-US" altLang="en-US" sz="2600" dirty="0"/>
          </a:p>
          <a:p>
            <a:pPr marL="0" indent="0" eaLnBrk="1" hangingPunct="1"/>
            <a:r>
              <a:rPr lang="en-US" altLang="en-US" sz="2400" b="1" dirty="0">
                <a:solidFill>
                  <a:srgbClr val="95006C"/>
                </a:solidFill>
              </a:rPr>
              <a:t>Consensus</a:t>
            </a:r>
          </a:p>
          <a:p>
            <a:pPr marL="0" indent="0" eaLnBrk="1" hangingPunct="1"/>
            <a:r>
              <a:rPr lang="en-US" altLang="en-US" sz="2400" b="1" dirty="0">
                <a:solidFill>
                  <a:srgbClr val="95006C"/>
                </a:solidFill>
              </a:rPr>
              <a:t>Conditional</a:t>
            </a:r>
            <a:endParaRPr lang="en-US" altLang="en-US" sz="2400" dirty="0"/>
          </a:p>
          <a:p>
            <a:pPr marL="0" indent="0"/>
            <a:endParaRPr lang="en-US" altLang="en-US" sz="2600" dirty="0"/>
          </a:p>
        </p:txBody>
      </p:sp>
      <p:sp>
        <p:nvSpPr>
          <p:cNvPr id="89092" name="TextBox 3">
            <a:extLst>
              <a:ext uri="{FF2B5EF4-FFF2-40B4-BE49-F238E27FC236}">
                <a16:creationId xmlns:a16="http://schemas.microsoft.com/office/drawing/2014/main" id="{318FE50B-4B8C-4DEC-AFA6-55ECD48BFBE7}"/>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52A1BAAF-9B06-476A-86BD-19AEC2AA4E8A}"/>
              </a:ext>
            </a:extLst>
          </p:cNvPr>
          <p:cNvSpPr>
            <a:spLocks noGrp="1"/>
          </p:cNvSpPr>
          <p:nvPr>
            <p:ph type="title"/>
          </p:nvPr>
        </p:nvSpPr>
        <p:spPr>
          <a:xfrm>
            <a:off x="361950" y="584200"/>
            <a:ext cx="6477000" cy="563563"/>
          </a:xfrm>
        </p:spPr>
        <p:txBody>
          <a:bodyPr/>
          <a:lstStyle/>
          <a:p>
            <a:r>
              <a:rPr lang="en-US" altLang="en-US" sz="2700"/>
              <a:t>CF: Accuracy of Skinfold Measures and Bioelectrical Impedance Analysis (BIA)</a:t>
            </a:r>
          </a:p>
        </p:txBody>
      </p:sp>
      <p:sp>
        <p:nvSpPr>
          <p:cNvPr id="90115" name="Text Placeholder 2">
            <a:extLst>
              <a:ext uri="{FF2B5EF4-FFF2-40B4-BE49-F238E27FC236}">
                <a16:creationId xmlns:a16="http://schemas.microsoft.com/office/drawing/2014/main" id="{51F168C1-015F-4970-9669-397923D67383}"/>
              </a:ext>
            </a:extLst>
          </p:cNvPr>
          <p:cNvSpPr>
            <a:spLocks noGrp="1"/>
          </p:cNvSpPr>
          <p:nvPr>
            <p:ph type="body" sz="quarter" idx="12"/>
          </p:nvPr>
        </p:nvSpPr>
        <p:spPr>
          <a:xfrm>
            <a:off x="381000" y="1371600"/>
            <a:ext cx="8458200" cy="4876800"/>
          </a:xfrm>
        </p:spPr>
        <p:txBody>
          <a:bodyPr/>
          <a:lstStyle/>
          <a:p>
            <a:pPr marL="0" indent="0"/>
            <a:r>
              <a:rPr lang="en-US" altLang="en-US" sz="2600"/>
              <a:t>In individuals with cystic fibrosis, when dual-energy X-ray absorptiometry (DEXA) is not feasible or indicated, the RDN or international equivalent may use age-appropriate tests including skinfold measures or bioelectrical impedance analysis (BIA) with caution when tracking body composition over time, understanding that prediction equations using these methods may over- or under-estimate absolute fat and fat-free mass.</a:t>
            </a:r>
            <a:br>
              <a:rPr lang="en-US" altLang="en-US" sz="2600"/>
            </a:br>
            <a:endParaRPr lang="en-US" altLang="en-US" sz="2600"/>
          </a:p>
          <a:p>
            <a:pPr marL="0" indent="0"/>
            <a:r>
              <a:rPr lang="en-US" altLang="en-US" sz="2600" b="1">
                <a:solidFill>
                  <a:srgbClr val="95006C"/>
                </a:solidFill>
              </a:rPr>
              <a:t>Weak</a:t>
            </a:r>
          </a:p>
          <a:p>
            <a:pPr marL="0" indent="0"/>
            <a:r>
              <a:rPr lang="en-US" altLang="en-US" sz="2600" b="1">
                <a:solidFill>
                  <a:srgbClr val="95006C"/>
                </a:solidFill>
              </a:rPr>
              <a:t>Conditional</a:t>
            </a:r>
          </a:p>
        </p:txBody>
      </p:sp>
      <p:sp>
        <p:nvSpPr>
          <p:cNvPr id="90116" name="TextBox 3">
            <a:extLst>
              <a:ext uri="{FF2B5EF4-FFF2-40B4-BE49-F238E27FC236}">
                <a16:creationId xmlns:a16="http://schemas.microsoft.com/office/drawing/2014/main" id="{1B447B3C-C589-4AF0-BBA5-9290DFB505F3}"/>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BD5426C4-547A-425B-A732-979B898A719B}"/>
              </a:ext>
            </a:extLst>
          </p:cNvPr>
          <p:cNvSpPr>
            <a:spLocks noGrp="1"/>
          </p:cNvSpPr>
          <p:nvPr>
            <p:ph type="title"/>
          </p:nvPr>
        </p:nvSpPr>
        <p:spPr>
          <a:xfrm>
            <a:off x="304800" y="350838"/>
            <a:ext cx="8153400" cy="563562"/>
          </a:xfrm>
        </p:spPr>
        <p:txBody>
          <a:bodyPr/>
          <a:lstStyle/>
          <a:p>
            <a:r>
              <a:rPr lang="en-US" altLang="en-US" dirty="0"/>
              <a:t>CF: Oral Glucose Tolerance Testing</a:t>
            </a:r>
          </a:p>
        </p:txBody>
      </p:sp>
      <p:sp>
        <p:nvSpPr>
          <p:cNvPr id="91139" name="Text Placeholder 2">
            <a:extLst>
              <a:ext uri="{FF2B5EF4-FFF2-40B4-BE49-F238E27FC236}">
                <a16:creationId xmlns:a16="http://schemas.microsoft.com/office/drawing/2014/main" id="{D1A6BCF2-F5DA-4B37-AECF-21992403F18B}"/>
              </a:ext>
            </a:extLst>
          </p:cNvPr>
          <p:cNvSpPr>
            <a:spLocks noGrp="1"/>
          </p:cNvSpPr>
          <p:nvPr>
            <p:ph type="body" sz="quarter" idx="12"/>
          </p:nvPr>
        </p:nvSpPr>
        <p:spPr>
          <a:xfrm>
            <a:off x="457200" y="990600"/>
            <a:ext cx="8229600" cy="5410200"/>
          </a:xfrm>
        </p:spPr>
        <p:txBody>
          <a:bodyPr/>
          <a:lstStyle/>
          <a:p>
            <a:pPr marL="0" indent="0"/>
            <a:r>
              <a:rPr lang="en-US" altLang="en-US" sz="2600" dirty="0"/>
              <a:t>For individuals with cystic fibrosis ≥10 years of age who have not previously been diagnosed with diabetes, oral glucose tolerance testing (OGTT) is recommended annually or as indicated by glucose levels and clinical signs and symptoms (weight loss, increase in pulmonary exacerbations and/or loss of lung function) during nutrition assessment, since progression to CFRD is a risk factor for pulmonary decline and mortality.</a:t>
            </a:r>
          </a:p>
          <a:p>
            <a:pPr marL="0" indent="0"/>
            <a:endParaRPr lang="en-US" altLang="en-US" sz="2600" dirty="0"/>
          </a:p>
          <a:p>
            <a:pPr marL="0" indent="0"/>
            <a:r>
              <a:rPr lang="en-US" altLang="en-US" sz="2600" b="1" dirty="0">
                <a:solidFill>
                  <a:srgbClr val="95006C"/>
                </a:solidFill>
              </a:rPr>
              <a:t>Strong</a:t>
            </a:r>
          </a:p>
          <a:p>
            <a:pPr marL="0" indent="0"/>
            <a:r>
              <a:rPr lang="en-US" altLang="en-US" sz="2600" b="1" dirty="0">
                <a:solidFill>
                  <a:srgbClr val="95006C"/>
                </a:solidFill>
              </a:rPr>
              <a:t>Conditional</a:t>
            </a:r>
          </a:p>
        </p:txBody>
      </p:sp>
      <p:sp>
        <p:nvSpPr>
          <p:cNvPr id="91140" name="TextBox 3">
            <a:extLst>
              <a:ext uri="{FF2B5EF4-FFF2-40B4-BE49-F238E27FC236}">
                <a16:creationId xmlns:a16="http://schemas.microsoft.com/office/drawing/2014/main" id="{8BEBB244-685A-48B6-BACF-9F07F3D246C6}"/>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13239CE0-CDE2-4249-9140-5CE6E2DB817D}"/>
              </a:ext>
            </a:extLst>
          </p:cNvPr>
          <p:cNvSpPr>
            <a:spLocks noGrp="1"/>
          </p:cNvSpPr>
          <p:nvPr>
            <p:ph type="title"/>
          </p:nvPr>
        </p:nvSpPr>
        <p:spPr>
          <a:xfrm>
            <a:off x="381000" y="350838"/>
            <a:ext cx="8077200" cy="563562"/>
          </a:xfrm>
        </p:spPr>
        <p:txBody>
          <a:bodyPr/>
          <a:lstStyle/>
          <a:p>
            <a:r>
              <a:rPr lang="en-US" altLang="en-US"/>
              <a:t>CF: Fat-Soluble Vitamins</a:t>
            </a:r>
          </a:p>
        </p:txBody>
      </p:sp>
      <p:sp>
        <p:nvSpPr>
          <p:cNvPr id="92163" name="Text Placeholder 2">
            <a:extLst>
              <a:ext uri="{FF2B5EF4-FFF2-40B4-BE49-F238E27FC236}">
                <a16:creationId xmlns:a16="http://schemas.microsoft.com/office/drawing/2014/main" id="{9084C120-C375-4318-816A-DF2894D5BDD8}"/>
              </a:ext>
            </a:extLst>
          </p:cNvPr>
          <p:cNvSpPr>
            <a:spLocks noGrp="1"/>
          </p:cNvSpPr>
          <p:nvPr>
            <p:ph type="body" sz="quarter" idx="12"/>
          </p:nvPr>
        </p:nvSpPr>
        <p:spPr>
          <a:xfrm>
            <a:off x="533400" y="990600"/>
            <a:ext cx="8077200" cy="5410200"/>
          </a:xfrm>
        </p:spPr>
        <p:txBody>
          <a:bodyPr/>
          <a:lstStyle/>
          <a:p>
            <a:pPr marL="0" indent="0"/>
            <a:r>
              <a:rPr lang="en-US" altLang="en-US" sz="2800" dirty="0"/>
              <a:t>For all individuals with cystic fibrosis, regardless of exocrine pancreatic function, it is reasonable for the RDN or international equivalent to assess fat-soluble vitamin levels at least annually, since there may be high risk of fat-soluble vitamin abnormality due to pancreatic insufficiency and malabsorption.</a:t>
            </a:r>
          </a:p>
          <a:p>
            <a:pPr marL="0" indent="0"/>
            <a:endParaRPr lang="en-US" altLang="en-US" sz="2800" dirty="0"/>
          </a:p>
          <a:p>
            <a:pPr marL="0" indent="0"/>
            <a:r>
              <a:rPr lang="en-US" altLang="en-US" sz="2800" b="1" dirty="0">
                <a:solidFill>
                  <a:srgbClr val="95006C"/>
                </a:solidFill>
              </a:rPr>
              <a:t>Consensus</a:t>
            </a:r>
          </a:p>
          <a:p>
            <a:pPr marL="0" indent="0"/>
            <a:r>
              <a:rPr lang="en-US" altLang="en-US" sz="2800" b="1" dirty="0">
                <a:solidFill>
                  <a:srgbClr val="95006C"/>
                </a:solidFill>
              </a:rPr>
              <a:t>Conditional</a:t>
            </a:r>
          </a:p>
        </p:txBody>
      </p:sp>
      <p:sp>
        <p:nvSpPr>
          <p:cNvPr id="92164" name="TextBox 3">
            <a:extLst>
              <a:ext uri="{FF2B5EF4-FFF2-40B4-BE49-F238E27FC236}">
                <a16:creationId xmlns:a16="http://schemas.microsoft.com/office/drawing/2014/main" id="{A3F89870-D681-4B22-B44D-F960A221484E}"/>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FDE4D522-07D1-4291-B0F1-DE6DBEDCCD7F}"/>
              </a:ext>
            </a:extLst>
          </p:cNvPr>
          <p:cNvSpPr>
            <a:spLocks noGrp="1"/>
          </p:cNvSpPr>
          <p:nvPr>
            <p:ph type="title"/>
          </p:nvPr>
        </p:nvSpPr>
        <p:spPr>
          <a:xfrm>
            <a:off x="457200" y="350838"/>
            <a:ext cx="8001000" cy="563562"/>
          </a:xfrm>
        </p:spPr>
        <p:txBody>
          <a:bodyPr/>
          <a:lstStyle/>
          <a:p>
            <a:r>
              <a:rPr lang="en-US" altLang="en-US" dirty="0"/>
              <a:t>CF: Lipid Profile</a:t>
            </a:r>
          </a:p>
        </p:txBody>
      </p:sp>
      <p:sp>
        <p:nvSpPr>
          <p:cNvPr id="93187" name="Text Placeholder 2">
            <a:extLst>
              <a:ext uri="{FF2B5EF4-FFF2-40B4-BE49-F238E27FC236}">
                <a16:creationId xmlns:a16="http://schemas.microsoft.com/office/drawing/2014/main" id="{6E480D07-B2FD-45D0-AE86-DBA8530C99FC}"/>
              </a:ext>
            </a:extLst>
          </p:cNvPr>
          <p:cNvSpPr>
            <a:spLocks noGrp="1"/>
          </p:cNvSpPr>
          <p:nvPr>
            <p:ph type="body" sz="quarter" idx="12"/>
          </p:nvPr>
        </p:nvSpPr>
        <p:spPr>
          <a:xfrm>
            <a:off x="457200" y="990600"/>
            <a:ext cx="8229600" cy="5410200"/>
          </a:xfrm>
        </p:spPr>
        <p:txBody>
          <a:bodyPr/>
          <a:lstStyle/>
          <a:p>
            <a:pPr marL="0" indent="0"/>
            <a:r>
              <a:rPr lang="en-US" altLang="en-US" sz="2800" dirty="0"/>
              <a:t>For individuals with cystic fibrosis, it is reasonable for the RDN or international equivalent to evaluate fasting lipid profile at least once between the ages of 10 and 20 years and every 4-6 years thereafter, or more frequently if the individual has multiple risk factors for cardiovascular disease, in order to detect and prevent dyslipidemia.</a:t>
            </a:r>
          </a:p>
          <a:p>
            <a:pPr marL="0" indent="0"/>
            <a:endParaRPr lang="en-US" altLang="en-US" sz="2800" dirty="0"/>
          </a:p>
          <a:p>
            <a:pPr marL="0" indent="0"/>
            <a:r>
              <a:rPr lang="en-US" altLang="en-US" sz="2800" b="1" dirty="0">
                <a:solidFill>
                  <a:srgbClr val="95006C"/>
                </a:solidFill>
              </a:rPr>
              <a:t>Consensus</a:t>
            </a:r>
          </a:p>
          <a:p>
            <a:pPr marL="0" indent="0"/>
            <a:r>
              <a:rPr lang="en-US" altLang="en-US" sz="2800" b="1" dirty="0">
                <a:solidFill>
                  <a:srgbClr val="95006C"/>
                </a:solidFill>
              </a:rPr>
              <a:t>Conditional</a:t>
            </a:r>
          </a:p>
        </p:txBody>
      </p:sp>
      <p:sp>
        <p:nvSpPr>
          <p:cNvPr id="93188" name="TextBox 3">
            <a:extLst>
              <a:ext uri="{FF2B5EF4-FFF2-40B4-BE49-F238E27FC236}">
                <a16:creationId xmlns:a16="http://schemas.microsoft.com/office/drawing/2014/main" id="{24020EC6-89CD-44E2-9F86-2848B5483745}"/>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Placeholder 1">
            <a:extLst>
              <a:ext uri="{FF2B5EF4-FFF2-40B4-BE49-F238E27FC236}">
                <a16:creationId xmlns:a16="http://schemas.microsoft.com/office/drawing/2014/main" id="{E1672678-355C-4DE2-9C60-DA9EFEE3135E}"/>
              </a:ext>
            </a:extLst>
          </p:cNvPr>
          <p:cNvSpPr>
            <a:spLocks noGrp="1"/>
          </p:cNvSpPr>
          <p:nvPr>
            <p:ph type="body" sz="quarter" idx="4294967295"/>
          </p:nvPr>
        </p:nvSpPr>
        <p:spPr>
          <a:xfrm>
            <a:off x="2281238" y="1524000"/>
            <a:ext cx="5029200" cy="762000"/>
          </a:xfrm>
        </p:spPr>
        <p:txBody>
          <a:bodyPr/>
          <a:lstStyle/>
          <a:p>
            <a:pPr marL="0" indent="0" algn="ctr" eaLnBrk="1" hangingPunct="1"/>
            <a:r>
              <a:rPr lang="en-US" altLang="en-US"/>
              <a:t>Nutrition Intervention</a:t>
            </a:r>
          </a:p>
        </p:txBody>
      </p:sp>
      <p:sp>
        <p:nvSpPr>
          <p:cNvPr id="94211" name="TextBox 4">
            <a:extLst>
              <a:ext uri="{FF2B5EF4-FFF2-40B4-BE49-F238E27FC236}">
                <a16:creationId xmlns:a16="http://schemas.microsoft.com/office/drawing/2014/main" id="{8D9E9B84-DCF8-4B01-A688-4C06F0997ADE}"/>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pic>
        <p:nvPicPr>
          <p:cNvPr id="94212" name="Picture 2" descr="A person sitting at a table with food&#10;&#10;Description automatically generated">
            <a:extLst>
              <a:ext uri="{FF2B5EF4-FFF2-40B4-BE49-F238E27FC236}">
                <a16:creationId xmlns:a16="http://schemas.microsoft.com/office/drawing/2014/main" id="{F21F54A5-E7EF-4B2A-A748-B314A6D62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63" y="2819400"/>
            <a:ext cx="69342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34BF4703-25BE-4A5E-ADF4-51F0E24F224B}"/>
              </a:ext>
            </a:extLst>
          </p:cNvPr>
          <p:cNvSpPr>
            <a:spLocks noGrp="1"/>
          </p:cNvSpPr>
          <p:nvPr>
            <p:ph type="title"/>
          </p:nvPr>
        </p:nvSpPr>
        <p:spPr>
          <a:xfrm>
            <a:off x="457200" y="304800"/>
            <a:ext cx="8077200" cy="563563"/>
          </a:xfrm>
        </p:spPr>
        <p:txBody>
          <a:bodyPr/>
          <a:lstStyle/>
          <a:p>
            <a:r>
              <a:rPr lang="en-US" altLang="en-US" sz="2800" dirty="0"/>
              <a:t>CF: MNT Approach</a:t>
            </a:r>
          </a:p>
        </p:txBody>
      </p:sp>
      <p:sp>
        <p:nvSpPr>
          <p:cNvPr id="95235" name="Text Placeholder 2">
            <a:extLst>
              <a:ext uri="{FF2B5EF4-FFF2-40B4-BE49-F238E27FC236}">
                <a16:creationId xmlns:a16="http://schemas.microsoft.com/office/drawing/2014/main" id="{D8CA67D6-A0CC-4965-8259-3F5B9E468AB4}"/>
              </a:ext>
            </a:extLst>
          </p:cNvPr>
          <p:cNvSpPr>
            <a:spLocks noGrp="1"/>
          </p:cNvSpPr>
          <p:nvPr>
            <p:ph type="body" sz="quarter" idx="12"/>
          </p:nvPr>
        </p:nvSpPr>
        <p:spPr>
          <a:xfrm>
            <a:off x="457200" y="952500"/>
            <a:ext cx="8229600" cy="4953000"/>
          </a:xfrm>
        </p:spPr>
        <p:txBody>
          <a:bodyPr/>
          <a:lstStyle/>
          <a:p>
            <a:pPr marL="0" indent="0"/>
            <a:r>
              <a:rPr lang="en-US" altLang="en-US" sz="2200" dirty="0"/>
              <a:t>RDNs or international equivalents should collaborate with all individuals with cystic fibrosis (CF), their families, and interdisciplinary healthcare teams to co-produce individualized Medical Nutrition Therapy (MNT) based upon the individual’s personal preferences, psychological and psychosocial factors, physiological needs, health status, and pharmacological interventions. MNT for individuals with CF should include comprehensive nutrition assessment and appropriate interventions, including individualized modification of diet, dietary supplements including micronutrient supplements, and pancreatic enzymes, in order to maintain or improve nutrition status and symptoms over time.</a:t>
            </a:r>
          </a:p>
          <a:p>
            <a:pPr marL="0" indent="0"/>
            <a:endParaRPr lang="en-US" altLang="en-US" sz="2200" dirty="0"/>
          </a:p>
          <a:p>
            <a:pPr marL="0" indent="0"/>
            <a:r>
              <a:rPr lang="en-US" altLang="en-US" sz="2200" b="1" dirty="0">
                <a:solidFill>
                  <a:srgbClr val="95006C"/>
                </a:solidFill>
              </a:rPr>
              <a:t>Fair</a:t>
            </a:r>
          </a:p>
          <a:p>
            <a:pPr marL="0" indent="0"/>
            <a:r>
              <a:rPr lang="en-US" altLang="en-US" sz="2200" b="1" dirty="0">
                <a:solidFill>
                  <a:srgbClr val="95006C"/>
                </a:solidFill>
              </a:rPr>
              <a:t>Imperative</a:t>
            </a:r>
            <a:endParaRPr lang="en-US" altLang="en-US" sz="2400" b="1" dirty="0">
              <a:solidFill>
                <a:srgbClr val="95006C"/>
              </a:solidFill>
            </a:endParaRPr>
          </a:p>
        </p:txBody>
      </p:sp>
      <p:sp>
        <p:nvSpPr>
          <p:cNvPr id="95236" name="TextBox 3">
            <a:extLst>
              <a:ext uri="{FF2B5EF4-FFF2-40B4-BE49-F238E27FC236}">
                <a16:creationId xmlns:a16="http://schemas.microsoft.com/office/drawing/2014/main" id="{879E2F13-9FCB-4A0E-8B62-3020074438AE}"/>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93861FFE-23FB-4755-AF59-D02CAF2D2E4C}"/>
              </a:ext>
            </a:extLst>
          </p:cNvPr>
          <p:cNvSpPr>
            <a:spLocks noGrp="1"/>
          </p:cNvSpPr>
          <p:nvPr>
            <p:ph type="title"/>
          </p:nvPr>
        </p:nvSpPr>
        <p:spPr>
          <a:xfrm>
            <a:off x="381000" y="381000"/>
            <a:ext cx="8123238" cy="563563"/>
          </a:xfrm>
        </p:spPr>
        <p:txBody>
          <a:bodyPr/>
          <a:lstStyle/>
          <a:p>
            <a:r>
              <a:rPr lang="en-US" altLang="en-US" sz="2800" dirty="0"/>
              <a:t>CF: MNT Full Time Equivalents (FTEs)</a:t>
            </a:r>
          </a:p>
        </p:txBody>
      </p:sp>
      <p:sp>
        <p:nvSpPr>
          <p:cNvPr id="96259" name="Text Placeholder 2">
            <a:extLst>
              <a:ext uri="{FF2B5EF4-FFF2-40B4-BE49-F238E27FC236}">
                <a16:creationId xmlns:a16="http://schemas.microsoft.com/office/drawing/2014/main" id="{EA147E21-2136-42B4-B12C-4BB7176B0096}"/>
              </a:ext>
            </a:extLst>
          </p:cNvPr>
          <p:cNvSpPr>
            <a:spLocks noGrp="1"/>
          </p:cNvSpPr>
          <p:nvPr>
            <p:ph type="body" sz="quarter" idx="12"/>
          </p:nvPr>
        </p:nvSpPr>
        <p:spPr>
          <a:xfrm>
            <a:off x="487362" y="1066800"/>
            <a:ext cx="8123238" cy="5029200"/>
          </a:xfrm>
        </p:spPr>
        <p:txBody>
          <a:bodyPr/>
          <a:lstStyle/>
          <a:p>
            <a:pPr marL="0" indent="0"/>
            <a:r>
              <a:rPr lang="en-US" altLang="en-US" sz="2400" dirty="0"/>
              <a:t>It is reasonable for one FTE RDN or international equivalent to provide care for 75-150 individuals with cystic fibrosis. A caseload at the lower end of this range is appropriate for dietitians who work primarily with the pediatric population or adults with advanced disease and/or co-morbidities in order to deliver continuous, high-quality nutrition care that effectively manages nutrition challenges and prevents disease decline.</a:t>
            </a:r>
          </a:p>
          <a:p>
            <a:pPr marL="0" indent="0"/>
            <a:endParaRPr lang="en-US" altLang="en-US" sz="2400" dirty="0"/>
          </a:p>
          <a:p>
            <a:pPr marL="0" indent="0"/>
            <a:r>
              <a:rPr lang="en-US" altLang="en-US" sz="2400" b="1" dirty="0">
                <a:solidFill>
                  <a:srgbClr val="95006C"/>
                </a:solidFill>
              </a:rPr>
              <a:t>Consensus</a:t>
            </a:r>
          </a:p>
          <a:p>
            <a:pPr marL="0" indent="0"/>
            <a:r>
              <a:rPr lang="en-US" altLang="en-US" sz="2400" b="1" dirty="0">
                <a:solidFill>
                  <a:srgbClr val="95006C"/>
                </a:solidFill>
              </a:rPr>
              <a:t>Conditional</a:t>
            </a:r>
          </a:p>
        </p:txBody>
      </p:sp>
      <p:sp>
        <p:nvSpPr>
          <p:cNvPr id="96260" name="TextBox 3">
            <a:extLst>
              <a:ext uri="{FF2B5EF4-FFF2-40B4-BE49-F238E27FC236}">
                <a16:creationId xmlns:a16="http://schemas.microsoft.com/office/drawing/2014/main" id="{202831BF-3C8E-4984-97EF-D5292663FE74}"/>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0572A8A0-8159-4622-BA25-48ECF32E433C}"/>
              </a:ext>
            </a:extLst>
          </p:cNvPr>
          <p:cNvSpPr>
            <a:spLocks noGrp="1"/>
          </p:cNvSpPr>
          <p:nvPr>
            <p:ph type="title"/>
          </p:nvPr>
        </p:nvSpPr>
        <p:spPr>
          <a:xfrm>
            <a:off x="381000" y="381000"/>
            <a:ext cx="8056563" cy="563563"/>
          </a:xfrm>
        </p:spPr>
        <p:txBody>
          <a:bodyPr/>
          <a:lstStyle/>
          <a:p>
            <a:r>
              <a:rPr lang="en-US" altLang="en-US" sz="2800" dirty="0"/>
              <a:t>CF: Food and Supplement Intake</a:t>
            </a:r>
          </a:p>
        </p:txBody>
      </p:sp>
      <p:sp>
        <p:nvSpPr>
          <p:cNvPr id="97283" name="Text Placeholder 2">
            <a:extLst>
              <a:ext uri="{FF2B5EF4-FFF2-40B4-BE49-F238E27FC236}">
                <a16:creationId xmlns:a16="http://schemas.microsoft.com/office/drawing/2014/main" id="{C57AE84C-87BD-458B-9610-57BFAD6AF5AB}"/>
              </a:ext>
            </a:extLst>
          </p:cNvPr>
          <p:cNvSpPr>
            <a:spLocks noGrp="1"/>
          </p:cNvSpPr>
          <p:nvPr>
            <p:ph type="body" sz="quarter" idx="12"/>
          </p:nvPr>
        </p:nvSpPr>
        <p:spPr>
          <a:xfrm>
            <a:off x="381000" y="952500"/>
            <a:ext cx="8382000" cy="5372100"/>
          </a:xfrm>
        </p:spPr>
        <p:txBody>
          <a:bodyPr/>
          <a:lstStyle/>
          <a:p>
            <a:pPr marL="0" indent="0"/>
            <a:r>
              <a:rPr lang="en-US" altLang="en-US" sz="2200" dirty="0"/>
              <a:t>For all individuals with cystic fibrosis (CF), it is reasonable for the RDN or international equivalent to advise an age-appropriate, healthy diet that emphasizes culturally appropriate foods associated with positive health outcomes in the general population, including vegetables, fruits, whole grains, seafood, eggs, beans and peas, nuts and seeds, dairy products, and meats and poultry, as tolerated and preferred by the individual with CF, since there is no evidence to suggest that routine modification from a well-balanced, healthy diet is associated with improved outcomes. It is reasonable to advise supplementation with energy and/or protein dense foods or oral or enteral supplements, as needed to achieve or maintain normal growth (pediatrics) or BMI status (adults).</a:t>
            </a:r>
          </a:p>
          <a:p>
            <a:pPr marL="0" indent="0"/>
            <a:endParaRPr lang="en-US" altLang="en-US" sz="2200" dirty="0"/>
          </a:p>
          <a:p>
            <a:pPr marL="0" indent="0"/>
            <a:r>
              <a:rPr lang="en-US" altLang="en-US" sz="2300" b="1" dirty="0">
                <a:solidFill>
                  <a:srgbClr val="95006C"/>
                </a:solidFill>
              </a:rPr>
              <a:t>Consensus</a:t>
            </a:r>
          </a:p>
          <a:p>
            <a:pPr marL="0" indent="0"/>
            <a:r>
              <a:rPr lang="en-US" altLang="en-US" sz="2300" b="1" dirty="0">
                <a:solidFill>
                  <a:srgbClr val="95006C"/>
                </a:solidFill>
              </a:rPr>
              <a:t>Conditional</a:t>
            </a:r>
            <a:endParaRPr lang="en-US" altLang="en-US" sz="2200" b="1" dirty="0">
              <a:solidFill>
                <a:srgbClr val="95006C"/>
              </a:solidFill>
            </a:endParaRPr>
          </a:p>
        </p:txBody>
      </p:sp>
      <p:sp>
        <p:nvSpPr>
          <p:cNvPr id="97284" name="TextBox 3">
            <a:extLst>
              <a:ext uri="{FF2B5EF4-FFF2-40B4-BE49-F238E27FC236}">
                <a16:creationId xmlns:a16="http://schemas.microsoft.com/office/drawing/2014/main" id="{34A1AC8E-73B6-47FB-A0A7-DFCD5B325D95}"/>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A067A31D-1B98-49D4-A02D-F2F8406EAA06}"/>
              </a:ext>
            </a:extLst>
          </p:cNvPr>
          <p:cNvSpPr>
            <a:spLocks noGrp="1"/>
          </p:cNvSpPr>
          <p:nvPr>
            <p:ph type="title"/>
          </p:nvPr>
        </p:nvSpPr>
        <p:spPr/>
        <p:txBody>
          <a:bodyPr/>
          <a:lstStyle/>
          <a:p>
            <a:r>
              <a:rPr lang="en-US" altLang="en-US"/>
              <a:t>Specific Objectives</a:t>
            </a:r>
          </a:p>
        </p:txBody>
      </p:sp>
      <p:sp>
        <p:nvSpPr>
          <p:cNvPr id="58371" name="Text Placeholder 2">
            <a:extLst>
              <a:ext uri="{FF2B5EF4-FFF2-40B4-BE49-F238E27FC236}">
                <a16:creationId xmlns:a16="http://schemas.microsoft.com/office/drawing/2014/main" id="{90C34290-4ABA-4444-86D9-BC01F993E05F}"/>
              </a:ext>
            </a:extLst>
          </p:cNvPr>
          <p:cNvSpPr>
            <a:spLocks noGrp="1"/>
          </p:cNvSpPr>
          <p:nvPr>
            <p:ph type="body" sz="quarter" idx="12"/>
          </p:nvPr>
        </p:nvSpPr>
        <p:spPr/>
        <p:txBody>
          <a:bodyPr/>
          <a:lstStyle/>
          <a:p>
            <a:pPr marL="0" indent="0">
              <a:buFont typeface="Wingdings" panose="05000000000000000000" pitchFamily="2" charset="2"/>
              <a:buChar char="Ø"/>
            </a:pPr>
            <a:r>
              <a:rPr lang="en-US" altLang="en-US" sz="2400"/>
              <a:t>To provide evidence-based, specific, action statements regarding how to screen for nutrition risk and assess nutrition status in individuals with CF; </a:t>
            </a:r>
          </a:p>
          <a:p>
            <a:pPr marL="0" indent="0">
              <a:buFont typeface="Wingdings" panose="05000000000000000000" pitchFamily="2" charset="2"/>
              <a:buChar char="Ø"/>
            </a:pPr>
            <a:r>
              <a:rPr lang="en-US" altLang="en-US" sz="2400"/>
              <a:t>To provide RDNs with an approach to MNT that is based on evidence, clinical expertise and goals and values of those with CF and their families;</a:t>
            </a:r>
          </a:p>
          <a:p>
            <a:pPr marL="0" indent="0">
              <a:buFont typeface="Wingdings" panose="05000000000000000000" pitchFamily="2" charset="2"/>
              <a:buChar char="Ø"/>
            </a:pPr>
            <a:r>
              <a:rPr lang="en-US" altLang="en-US" sz="2400"/>
              <a:t>To guide dietary recommendations (food intake) for individuals with CF that allows for an individualized, accounts for current changes in treatment trends, and considers long-term health;</a:t>
            </a:r>
          </a:p>
          <a:p>
            <a:pPr marL="0" indent="0">
              <a:buFont typeface="Wingdings" panose="05000000000000000000" pitchFamily="2" charset="2"/>
              <a:buChar char="Ø"/>
            </a:pPr>
            <a:r>
              <a:rPr lang="en-US" altLang="en-US" sz="2400"/>
              <a:t>To describe how MNT should address changes in the CF population, including more individuals being treated with CFTR modulators and more individuals who may be categorized as overweight or obese. </a:t>
            </a:r>
          </a:p>
        </p:txBody>
      </p:sp>
      <p:sp>
        <p:nvSpPr>
          <p:cNvPr id="58372" name="TextBox 4">
            <a:extLst>
              <a:ext uri="{FF2B5EF4-FFF2-40B4-BE49-F238E27FC236}">
                <a16:creationId xmlns:a16="http://schemas.microsoft.com/office/drawing/2014/main" id="{23EA07D0-3A6E-4613-8472-090C0F5EE084}"/>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022C131E-4B47-4695-A119-8C2C62255CED}"/>
              </a:ext>
            </a:extLst>
          </p:cNvPr>
          <p:cNvSpPr>
            <a:spLocks noGrp="1"/>
          </p:cNvSpPr>
          <p:nvPr>
            <p:ph type="title"/>
          </p:nvPr>
        </p:nvSpPr>
        <p:spPr>
          <a:xfrm>
            <a:off x="457200" y="406400"/>
            <a:ext cx="8077200" cy="563563"/>
          </a:xfrm>
        </p:spPr>
        <p:txBody>
          <a:bodyPr/>
          <a:lstStyle/>
          <a:p>
            <a:r>
              <a:rPr lang="en-US" altLang="en-US" sz="2800" dirty="0"/>
              <a:t>CF: Dietary Patterns</a:t>
            </a:r>
          </a:p>
        </p:txBody>
      </p:sp>
      <p:sp>
        <p:nvSpPr>
          <p:cNvPr id="98307" name="Text Placeholder 2">
            <a:extLst>
              <a:ext uri="{FF2B5EF4-FFF2-40B4-BE49-F238E27FC236}">
                <a16:creationId xmlns:a16="http://schemas.microsoft.com/office/drawing/2014/main" id="{D672E457-01BD-4094-A29C-7B3BBB04A0DA}"/>
              </a:ext>
            </a:extLst>
          </p:cNvPr>
          <p:cNvSpPr>
            <a:spLocks noGrp="1"/>
          </p:cNvSpPr>
          <p:nvPr>
            <p:ph type="body" sz="quarter" idx="12"/>
          </p:nvPr>
        </p:nvSpPr>
        <p:spPr>
          <a:xfrm>
            <a:off x="457200" y="1066800"/>
            <a:ext cx="8229600" cy="4876800"/>
          </a:xfrm>
        </p:spPr>
        <p:txBody>
          <a:bodyPr/>
          <a:lstStyle/>
          <a:p>
            <a:pPr marL="0" indent="0"/>
            <a:r>
              <a:rPr lang="en-US" altLang="en-US" sz="2800"/>
              <a:t>For all individuals with cystic fibrosis, it is reasonable for the RDN or international equivalent to consider advising a dietary pattern, individualized for dietary preferences and nutrient needs, that promotes consumption of nutrient-dense foods, including healthy fats and micronutrients.</a:t>
            </a:r>
          </a:p>
          <a:p>
            <a:pPr marL="0" indent="0"/>
            <a:endParaRPr lang="en-US" altLang="en-US" sz="2200"/>
          </a:p>
          <a:p>
            <a:pPr marL="0" indent="0"/>
            <a:r>
              <a:rPr lang="en-US" altLang="en-US" sz="2200" b="1">
                <a:solidFill>
                  <a:srgbClr val="95006C"/>
                </a:solidFill>
              </a:rPr>
              <a:t>Consensus</a:t>
            </a:r>
          </a:p>
          <a:p>
            <a:pPr marL="0" indent="0"/>
            <a:r>
              <a:rPr lang="en-US" altLang="en-US" sz="2200" b="1">
                <a:solidFill>
                  <a:srgbClr val="95006C"/>
                </a:solidFill>
              </a:rPr>
              <a:t>Imperative</a:t>
            </a:r>
          </a:p>
        </p:txBody>
      </p:sp>
      <p:sp>
        <p:nvSpPr>
          <p:cNvPr id="98308" name="TextBox 3">
            <a:extLst>
              <a:ext uri="{FF2B5EF4-FFF2-40B4-BE49-F238E27FC236}">
                <a16:creationId xmlns:a16="http://schemas.microsoft.com/office/drawing/2014/main" id="{7C0398BA-0D92-40AA-9A58-22FA869E49BA}"/>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2BCF5998-9F7A-4109-8604-FD7B152A2773}"/>
              </a:ext>
            </a:extLst>
          </p:cNvPr>
          <p:cNvSpPr>
            <a:spLocks noGrp="1"/>
          </p:cNvSpPr>
          <p:nvPr>
            <p:ph type="title"/>
          </p:nvPr>
        </p:nvSpPr>
        <p:spPr>
          <a:xfrm>
            <a:off x="381000" y="381000"/>
            <a:ext cx="6481763" cy="563563"/>
          </a:xfrm>
        </p:spPr>
        <p:txBody>
          <a:bodyPr/>
          <a:lstStyle/>
          <a:p>
            <a:r>
              <a:rPr lang="en-US" altLang="en-US" sz="2800" dirty="0"/>
              <a:t>CF: Meal and Snack Frequency</a:t>
            </a:r>
          </a:p>
        </p:txBody>
      </p:sp>
      <p:sp>
        <p:nvSpPr>
          <p:cNvPr id="99331" name="Text Placeholder 2">
            <a:extLst>
              <a:ext uri="{FF2B5EF4-FFF2-40B4-BE49-F238E27FC236}">
                <a16:creationId xmlns:a16="http://schemas.microsoft.com/office/drawing/2014/main" id="{B789EA7F-C0A8-457F-83F4-71D43A0B01E5}"/>
              </a:ext>
            </a:extLst>
          </p:cNvPr>
          <p:cNvSpPr>
            <a:spLocks noGrp="1"/>
          </p:cNvSpPr>
          <p:nvPr>
            <p:ph type="body" sz="quarter" idx="12"/>
          </p:nvPr>
        </p:nvSpPr>
        <p:spPr>
          <a:xfrm>
            <a:off x="457200" y="952500"/>
            <a:ext cx="8153400" cy="4953000"/>
          </a:xfrm>
        </p:spPr>
        <p:txBody>
          <a:bodyPr/>
          <a:lstStyle/>
          <a:p>
            <a:pPr marL="0" indent="0"/>
            <a:r>
              <a:rPr lang="en-US" altLang="en-US" sz="2400" dirty="0"/>
              <a:t>For all individuals with cystic fibrosis, it is reasonable for the RDN or international equivalent to suggest frequent food intake throughout the day, including at least three meals with snacks in between, as needed, in order to meet energy and protein needs and achieve or maintain optimal weight/growth and nutrition status.</a:t>
            </a:r>
          </a:p>
          <a:p>
            <a:pPr marL="0" indent="0"/>
            <a:endParaRPr lang="en-US" altLang="en-US" sz="2400" dirty="0"/>
          </a:p>
          <a:p>
            <a:pPr marL="0" indent="0"/>
            <a:r>
              <a:rPr lang="en-US" altLang="en-US" sz="2400" b="1" dirty="0">
                <a:solidFill>
                  <a:srgbClr val="95006C"/>
                </a:solidFill>
              </a:rPr>
              <a:t>Consensus</a:t>
            </a:r>
          </a:p>
          <a:p>
            <a:pPr marL="0" indent="0"/>
            <a:r>
              <a:rPr lang="en-US" altLang="en-US" sz="2400" b="1" dirty="0">
                <a:solidFill>
                  <a:srgbClr val="95006C"/>
                </a:solidFill>
              </a:rPr>
              <a:t>Conditional</a:t>
            </a:r>
          </a:p>
        </p:txBody>
      </p:sp>
      <p:sp>
        <p:nvSpPr>
          <p:cNvPr id="99332" name="TextBox 3">
            <a:extLst>
              <a:ext uri="{FF2B5EF4-FFF2-40B4-BE49-F238E27FC236}">
                <a16:creationId xmlns:a16="http://schemas.microsoft.com/office/drawing/2014/main" id="{B0BF1989-AA36-4DC2-9948-91B3CE27807D}"/>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08C24989-8BE4-43BE-96F9-E6BF4BAD26E0}"/>
              </a:ext>
            </a:extLst>
          </p:cNvPr>
          <p:cNvSpPr>
            <a:spLocks noGrp="1"/>
          </p:cNvSpPr>
          <p:nvPr>
            <p:ph type="title"/>
          </p:nvPr>
        </p:nvSpPr>
        <p:spPr>
          <a:xfrm>
            <a:off x="381000" y="381000"/>
            <a:ext cx="8077200" cy="563563"/>
          </a:xfrm>
        </p:spPr>
        <p:txBody>
          <a:bodyPr/>
          <a:lstStyle/>
          <a:p>
            <a:r>
              <a:rPr lang="en-US" altLang="en-US" sz="2800" dirty="0"/>
              <a:t>CF: Food Intake with CF-Related Diabetes</a:t>
            </a:r>
          </a:p>
        </p:txBody>
      </p:sp>
      <p:sp>
        <p:nvSpPr>
          <p:cNvPr id="100355" name="Text Placeholder 2">
            <a:extLst>
              <a:ext uri="{FF2B5EF4-FFF2-40B4-BE49-F238E27FC236}">
                <a16:creationId xmlns:a16="http://schemas.microsoft.com/office/drawing/2014/main" id="{21F712D5-A760-4FF4-9C8E-1916EFC80776}"/>
              </a:ext>
            </a:extLst>
          </p:cNvPr>
          <p:cNvSpPr>
            <a:spLocks noGrp="1"/>
          </p:cNvSpPr>
          <p:nvPr>
            <p:ph type="body" sz="quarter" idx="12"/>
          </p:nvPr>
        </p:nvSpPr>
        <p:spPr>
          <a:xfrm>
            <a:off x="533400" y="952500"/>
            <a:ext cx="8077200" cy="4953000"/>
          </a:xfrm>
        </p:spPr>
        <p:txBody>
          <a:bodyPr/>
          <a:lstStyle/>
          <a:p>
            <a:pPr marL="0" indent="0"/>
            <a:r>
              <a:rPr lang="en-US" altLang="en-US" sz="2600"/>
              <a:t>For all individuals with cystic fibrosis-related diabetes (CFRD), it is reasonable for the RDN or international equivalent to consider advising a diet consistent with general, age-appropriate healthy dietary recommendations and individualize as needed according to CFRD pathology. It is reasonable for the RDN to emphasize limiting high-sugar foods and beverages with low nutrient density, due to adverse effects on blood glucose levels.</a:t>
            </a:r>
          </a:p>
          <a:p>
            <a:pPr marL="0" indent="0"/>
            <a:endParaRPr lang="en-US" altLang="en-US" sz="2600"/>
          </a:p>
          <a:p>
            <a:pPr marL="0" indent="0"/>
            <a:r>
              <a:rPr lang="en-US" altLang="en-US" sz="2600" b="1">
                <a:solidFill>
                  <a:srgbClr val="95006C"/>
                </a:solidFill>
              </a:rPr>
              <a:t>Consensus</a:t>
            </a:r>
          </a:p>
          <a:p>
            <a:pPr marL="0" indent="0"/>
            <a:r>
              <a:rPr lang="en-US" altLang="en-US" sz="2600" b="1">
                <a:solidFill>
                  <a:srgbClr val="95006C"/>
                </a:solidFill>
              </a:rPr>
              <a:t>Conditional</a:t>
            </a:r>
          </a:p>
        </p:txBody>
      </p:sp>
      <p:sp>
        <p:nvSpPr>
          <p:cNvPr id="100356" name="TextBox 3">
            <a:extLst>
              <a:ext uri="{FF2B5EF4-FFF2-40B4-BE49-F238E27FC236}">
                <a16:creationId xmlns:a16="http://schemas.microsoft.com/office/drawing/2014/main" id="{51DEBB39-2146-4157-9EBE-03EE0A46EE85}"/>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630A5117-5994-4E08-8DD5-7D2EEF48166F}"/>
              </a:ext>
            </a:extLst>
          </p:cNvPr>
          <p:cNvSpPr>
            <a:spLocks noGrp="1"/>
          </p:cNvSpPr>
          <p:nvPr>
            <p:ph type="title"/>
          </p:nvPr>
        </p:nvSpPr>
        <p:spPr>
          <a:xfrm>
            <a:off x="304800" y="381000"/>
            <a:ext cx="8229600" cy="563563"/>
          </a:xfrm>
        </p:spPr>
        <p:txBody>
          <a:bodyPr/>
          <a:lstStyle/>
          <a:p>
            <a:r>
              <a:rPr lang="en-US" altLang="en-US" sz="2800" dirty="0"/>
              <a:t>CF: Food Intake with Overweight/Obesity</a:t>
            </a:r>
          </a:p>
        </p:txBody>
      </p:sp>
      <p:sp>
        <p:nvSpPr>
          <p:cNvPr id="101379" name="Text Placeholder 2">
            <a:extLst>
              <a:ext uri="{FF2B5EF4-FFF2-40B4-BE49-F238E27FC236}">
                <a16:creationId xmlns:a16="http://schemas.microsoft.com/office/drawing/2014/main" id="{1E15B456-D197-4DAC-9637-3623D708C339}"/>
              </a:ext>
            </a:extLst>
          </p:cNvPr>
          <p:cNvSpPr>
            <a:spLocks noGrp="1"/>
          </p:cNvSpPr>
          <p:nvPr>
            <p:ph type="body" sz="quarter" idx="12"/>
          </p:nvPr>
        </p:nvSpPr>
        <p:spPr>
          <a:xfrm>
            <a:off x="381000" y="1066800"/>
            <a:ext cx="8382000" cy="5029200"/>
          </a:xfrm>
        </p:spPr>
        <p:txBody>
          <a:bodyPr/>
          <a:lstStyle/>
          <a:p>
            <a:pPr marL="0" indent="0"/>
            <a:r>
              <a:rPr lang="en-US" altLang="en-US" sz="2400" dirty="0"/>
              <a:t>For individuals with cystic fibrosis (CF) who are overweight or obese, it is reasonable for the RDN or international equivalent to advise an age-appropriate diet that emphasizes foods associated with positive health outcomes in the general population, including vegetables, fruits, whole grains, seafood, eggs, beans and peas, nuts and seeds, dairy products, and meats and poultry, as tolerated and preferred by the individual with CF, with energy needs adjusted to achieve or maintain normal growth (pediatrics) or BMI status (adults).</a:t>
            </a:r>
          </a:p>
          <a:p>
            <a:pPr marL="0" indent="0"/>
            <a:endParaRPr lang="en-US" altLang="en-US" sz="2400" dirty="0"/>
          </a:p>
          <a:p>
            <a:pPr marL="0" indent="0"/>
            <a:r>
              <a:rPr lang="en-US" altLang="en-US" sz="2400" b="1" dirty="0">
                <a:solidFill>
                  <a:srgbClr val="95006C"/>
                </a:solidFill>
              </a:rPr>
              <a:t>Consensus</a:t>
            </a:r>
          </a:p>
          <a:p>
            <a:pPr marL="0" indent="0"/>
            <a:r>
              <a:rPr lang="en-US" altLang="en-US" sz="2400" b="1" dirty="0">
                <a:solidFill>
                  <a:srgbClr val="95006C"/>
                </a:solidFill>
              </a:rPr>
              <a:t>Conditional</a:t>
            </a:r>
          </a:p>
        </p:txBody>
      </p:sp>
      <p:sp>
        <p:nvSpPr>
          <p:cNvPr id="101380" name="TextBox 3">
            <a:extLst>
              <a:ext uri="{FF2B5EF4-FFF2-40B4-BE49-F238E27FC236}">
                <a16:creationId xmlns:a16="http://schemas.microsoft.com/office/drawing/2014/main" id="{595A4668-94D0-4830-AD72-12DED3052B22}"/>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D2DB613C-749C-4BA6-AD7F-7264F629A4EF}"/>
              </a:ext>
            </a:extLst>
          </p:cNvPr>
          <p:cNvSpPr>
            <a:spLocks noGrp="1"/>
          </p:cNvSpPr>
          <p:nvPr>
            <p:ph type="title"/>
          </p:nvPr>
        </p:nvSpPr>
        <p:spPr>
          <a:xfrm>
            <a:off x="304800" y="381000"/>
            <a:ext cx="8077200" cy="563563"/>
          </a:xfrm>
        </p:spPr>
        <p:txBody>
          <a:bodyPr/>
          <a:lstStyle/>
          <a:p>
            <a:r>
              <a:rPr lang="en-US" altLang="en-US" sz="2800" dirty="0"/>
              <a:t>CF: Micronutrient Distribution</a:t>
            </a:r>
          </a:p>
        </p:txBody>
      </p:sp>
      <p:sp>
        <p:nvSpPr>
          <p:cNvPr id="102403" name="Text Placeholder 2">
            <a:extLst>
              <a:ext uri="{FF2B5EF4-FFF2-40B4-BE49-F238E27FC236}">
                <a16:creationId xmlns:a16="http://schemas.microsoft.com/office/drawing/2014/main" id="{3EDB4BC8-8F31-46D1-AEFB-07B1A44AF08D}"/>
              </a:ext>
            </a:extLst>
          </p:cNvPr>
          <p:cNvSpPr>
            <a:spLocks noGrp="1"/>
          </p:cNvSpPr>
          <p:nvPr>
            <p:ph type="body" sz="quarter" idx="12"/>
          </p:nvPr>
        </p:nvSpPr>
        <p:spPr>
          <a:xfrm>
            <a:off x="457200" y="1143000"/>
            <a:ext cx="8382000" cy="4724400"/>
          </a:xfrm>
        </p:spPr>
        <p:txBody>
          <a:bodyPr/>
          <a:lstStyle/>
          <a:p>
            <a:pPr marL="0" indent="0"/>
            <a:r>
              <a:rPr lang="en-US" altLang="en-US" sz="2800"/>
              <a:t>For individuals with cystic fibrosis who are not at risk of malnutrition, the RDN or international equivalent may suggest consuming macronutrients (carbohydrates, protein and fat) in the same percentage distribution as is recommended for the typical, age-matched population, since there is no current evidence to suggest benefits from modified macronutrient distribution.</a:t>
            </a:r>
          </a:p>
          <a:p>
            <a:pPr marL="0" indent="0"/>
            <a:endParaRPr lang="en-US" altLang="en-US" sz="2800"/>
          </a:p>
          <a:p>
            <a:pPr marL="0" indent="0"/>
            <a:r>
              <a:rPr lang="en-US" altLang="en-US" sz="2800" b="1">
                <a:solidFill>
                  <a:srgbClr val="95006C"/>
                </a:solidFill>
              </a:rPr>
              <a:t>Weak</a:t>
            </a:r>
          </a:p>
          <a:p>
            <a:pPr marL="0" indent="0"/>
            <a:r>
              <a:rPr lang="en-US" altLang="en-US" sz="2800" b="1">
                <a:solidFill>
                  <a:srgbClr val="95006C"/>
                </a:solidFill>
              </a:rPr>
              <a:t>Conditional</a:t>
            </a:r>
          </a:p>
        </p:txBody>
      </p:sp>
      <p:sp>
        <p:nvSpPr>
          <p:cNvPr id="102404" name="TextBox 3">
            <a:extLst>
              <a:ext uri="{FF2B5EF4-FFF2-40B4-BE49-F238E27FC236}">
                <a16:creationId xmlns:a16="http://schemas.microsoft.com/office/drawing/2014/main" id="{D414A3C9-48BA-4F5F-8B3E-FC291054E4F4}"/>
              </a:ext>
            </a:extLst>
          </p:cNvPr>
          <p:cNvSpPr txBox="1">
            <a:spLocks noChangeArrowheads="1"/>
          </p:cNvSpPr>
          <p:nvPr/>
        </p:nvSpPr>
        <p:spPr bwMode="auto">
          <a:xfrm>
            <a:off x="304800" y="6477000"/>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FF90B836-29C3-41F6-BEFF-92B2D83C6363}"/>
              </a:ext>
            </a:extLst>
          </p:cNvPr>
          <p:cNvSpPr>
            <a:spLocks noGrp="1"/>
          </p:cNvSpPr>
          <p:nvPr>
            <p:ph type="title"/>
          </p:nvPr>
        </p:nvSpPr>
        <p:spPr>
          <a:xfrm>
            <a:off x="381000" y="350838"/>
            <a:ext cx="8077200" cy="563562"/>
          </a:xfrm>
        </p:spPr>
        <p:txBody>
          <a:bodyPr/>
          <a:lstStyle/>
          <a:p>
            <a:r>
              <a:rPr lang="en-US" altLang="en-US" dirty="0"/>
              <a:t>CF: Fiber Intake</a:t>
            </a:r>
          </a:p>
        </p:txBody>
      </p:sp>
      <p:sp>
        <p:nvSpPr>
          <p:cNvPr id="103427" name="Text Placeholder 2">
            <a:extLst>
              <a:ext uri="{FF2B5EF4-FFF2-40B4-BE49-F238E27FC236}">
                <a16:creationId xmlns:a16="http://schemas.microsoft.com/office/drawing/2014/main" id="{A31BD96D-25AA-4C58-8EA5-F5B59D15FE0B}"/>
              </a:ext>
            </a:extLst>
          </p:cNvPr>
          <p:cNvSpPr>
            <a:spLocks noGrp="1"/>
          </p:cNvSpPr>
          <p:nvPr>
            <p:ph type="body" sz="quarter" idx="12"/>
          </p:nvPr>
        </p:nvSpPr>
        <p:spPr>
          <a:xfrm>
            <a:off x="381000" y="990600"/>
            <a:ext cx="8534400" cy="5410200"/>
          </a:xfrm>
        </p:spPr>
        <p:txBody>
          <a:bodyPr/>
          <a:lstStyle/>
          <a:p>
            <a:pPr marL="0" indent="0"/>
            <a:r>
              <a:rPr lang="en-US" altLang="en-US" sz="2800"/>
              <a:t>For individuals with cystic fibrosis, the RDN or international equivalent may suggest dietary fiber intake in line with the dietary reference intake for the general population, as tolerated on an individual basis, since evidence suggests fiber intake at the recommended level does not increase risk of constipation, DIOS or other gastrointestinal symptoms.</a:t>
            </a:r>
          </a:p>
          <a:p>
            <a:pPr marL="0" indent="0"/>
            <a:endParaRPr lang="en-US" altLang="en-US" sz="2800"/>
          </a:p>
          <a:p>
            <a:pPr marL="0" indent="0"/>
            <a:r>
              <a:rPr lang="en-US" altLang="en-US" sz="2800" b="1">
                <a:solidFill>
                  <a:srgbClr val="95006C"/>
                </a:solidFill>
              </a:rPr>
              <a:t>Weak</a:t>
            </a:r>
          </a:p>
          <a:p>
            <a:pPr marL="0" indent="0"/>
            <a:r>
              <a:rPr lang="en-US" altLang="en-US" sz="2800" b="1">
                <a:solidFill>
                  <a:srgbClr val="95006C"/>
                </a:solidFill>
              </a:rPr>
              <a:t>Conditional</a:t>
            </a:r>
          </a:p>
        </p:txBody>
      </p:sp>
      <p:sp>
        <p:nvSpPr>
          <p:cNvPr id="103428" name="TextBox 3">
            <a:extLst>
              <a:ext uri="{FF2B5EF4-FFF2-40B4-BE49-F238E27FC236}">
                <a16:creationId xmlns:a16="http://schemas.microsoft.com/office/drawing/2014/main" id="{9BA9D1D1-7257-4E7F-80D7-D7200C803E6F}"/>
              </a:ext>
            </a:extLst>
          </p:cNvPr>
          <p:cNvSpPr txBox="1">
            <a:spLocks noChangeArrowheads="1"/>
          </p:cNvSpPr>
          <p:nvPr/>
        </p:nvSpPr>
        <p:spPr bwMode="auto">
          <a:xfrm>
            <a:off x="304800" y="6477000"/>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C12E5F69-6700-4B4A-AD69-BA68D8B5650E}"/>
              </a:ext>
            </a:extLst>
          </p:cNvPr>
          <p:cNvSpPr>
            <a:spLocks noGrp="1"/>
          </p:cNvSpPr>
          <p:nvPr>
            <p:ph type="title"/>
          </p:nvPr>
        </p:nvSpPr>
        <p:spPr>
          <a:xfrm>
            <a:off x="304800" y="350838"/>
            <a:ext cx="8153400" cy="563562"/>
          </a:xfrm>
        </p:spPr>
        <p:txBody>
          <a:bodyPr/>
          <a:lstStyle/>
          <a:p>
            <a:r>
              <a:rPr lang="en-US" altLang="en-US" dirty="0"/>
              <a:t>CF: Infant Feeding</a:t>
            </a:r>
          </a:p>
        </p:txBody>
      </p:sp>
      <p:sp>
        <p:nvSpPr>
          <p:cNvPr id="104451" name="Text Placeholder 2">
            <a:extLst>
              <a:ext uri="{FF2B5EF4-FFF2-40B4-BE49-F238E27FC236}">
                <a16:creationId xmlns:a16="http://schemas.microsoft.com/office/drawing/2014/main" id="{92840FE1-B319-4B6A-84DF-4C2B51BE5165}"/>
              </a:ext>
            </a:extLst>
          </p:cNvPr>
          <p:cNvSpPr>
            <a:spLocks noGrp="1"/>
          </p:cNvSpPr>
          <p:nvPr>
            <p:ph type="body" sz="quarter" idx="12"/>
          </p:nvPr>
        </p:nvSpPr>
        <p:spPr>
          <a:xfrm>
            <a:off x="304800" y="990600"/>
            <a:ext cx="8610600" cy="5410200"/>
          </a:xfrm>
        </p:spPr>
        <p:txBody>
          <a:bodyPr/>
          <a:lstStyle/>
          <a:p>
            <a:pPr marL="0" indent="0"/>
            <a:r>
              <a:rPr lang="en-US" altLang="en-US" sz="2600" dirty="0"/>
              <a:t>In infants diagnosed with cystic fibrosis, the RDN or international equivalent should recommend providing as much breast milk as possible, with breast milk fortification and formula supplementation as necessary for the first year of life, to regain birthweight z-score and achieve normal growth for age. Breastfeeding is associated with improved FEV1% predicted and decreased antibiotic use, but supplementation may be needed for infants with high nutrient requirements.</a:t>
            </a:r>
          </a:p>
          <a:p>
            <a:pPr marL="0" indent="0"/>
            <a:endParaRPr lang="en-US" altLang="en-US" sz="2600" dirty="0"/>
          </a:p>
          <a:p>
            <a:pPr marL="0" indent="0"/>
            <a:r>
              <a:rPr lang="en-US" altLang="en-US" sz="2600" b="1" dirty="0">
                <a:solidFill>
                  <a:srgbClr val="95006C"/>
                </a:solidFill>
              </a:rPr>
              <a:t>Fair</a:t>
            </a:r>
          </a:p>
          <a:p>
            <a:pPr marL="0" indent="0"/>
            <a:r>
              <a:rPr lang="en-US" altLang="en-US" sz="2600" b="1" dirty="0">
                <a:solidFill>
                  <a:srgbClr val="95006C"/>
                </a:solidFill>
              </a:rPr>
              <a:t>Conditional</a:t>
            </a:r>
          </a:p>
        </p:txBody>
      </p:sp>
      <p:sp>
        <p:nvSpPr>
          <p:cNvPr id="104452" name="TextBox 3">
            <a:extLst>
              <a:ext uri="{FF2B5EF4-FFF2-40B4-BE49-F238E27FC236}">
                <a16:creationId xmlns:a16="http://schemas.microsoft.com/office/drawing/2014/main" id="{1ED09234-CAB5-4F3D-8CFF-37CBB5FC949C}"/>
              </a:ext>
            </a:extLst>
          </p:cNvPr>
          <p:cNvSpPr txBox="1">
            <a:spLocks noChangeArrowheads="1"/>
          </p:cNvSpPr>
          <p:nvPr/>
        </p:nvSpPr>
        <p:spPr bwMode="auto">
          <a:xfrm>
            <a:off x="304800" y="6477000"/>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a:extLst>
              <a:ext uri="{FF2B5EF4-FFF2-40B4-BE49-F238E27FC236}">
                <a16:creationId xmlns:a16="http://schemas.microsoft.com/office/drawing/2014/main" id="{FFC895AC-CA39-4533-92B0-8D46711B4BF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7E207267-8B0B-4CBF-81F5-32DA28B39CD0}" type="slidenum">
              <a:rPr lang="en-US" altLang="en-US" sz="1200" smtClean="0">
                <a:solidFill>
                  <a:srgbClr val="717171"/>
                </a:solidFill>
              </a:rPr>
              <a:pPr fontAlgn="base">
                <a:spcBef>
                  <a:spcPct val="0"/>
                </a:spcBef>
                <a:spcAft>
                  <a:spcPct val="0"/>
                </a:spcAft>
                <a:buFontTx/>
                <a:buNone/>
              </a:pPr>
              <a:t>47</a:t>
            </a:fld>
            <a:endParaRPr lang="en-US" altLang="en-US" sz="1200">
              <a:solidFill>
                <a:srgbClr val="717171"/>
              </a:solidFill>
            </a:endParaRPr>
          </a:p>
        </p:txBody>
      </p:sp>
      <p:sp>
        <p:nvSpPr>
          <p:cNvPr id="105475" name="Rectangle 2">
            <a:extLst>
              <a:ext uri="{FF2B5EF4-FFF2-40B4-BE49-F238E27FC236}">
                <a16:creationId xmlns:a16="http://schemas.microsoft.com/office/drawing/2014/main" id="{36CA7C3E-F77B-4737-BD60-967AF3242596}"/>
              </a:ext>
            </a:extLst>
          </p:cNvPr>
          <p:cNvSpPr>
            <a:spLocks noGrp="1" noRot="1"/>
          </p:cNvSpPr>
          <p:nvPr>
            <p:ph type="title" idx="4294967295"/>
          </p:nvPr>
        </p:nvSpPr>
        <p:spPr>
          <a:xfrm>
            <a:off x="228600" y="304800"/>
            <a:ext cx="6324600" cy="563563"/>
          </a:xfrm>
        </p:spPr>
        <p:txBody>
          <a:bodyPr/>
          <a:lstStyle/>
          <a:p>
            <a:r>
              <a:rPr lang="en-US" altLang="en-US" sz="2800"/>
              <a:t>Citation</a:t>
            </a:r>
          </a:p>
        </p:txBody>
      </p:sp>
      <p:sp>
        <p:nvSpPr>
          <p:cNvPr id="105476" name="Rectangle 3">
            <a:extLst>
              <a:ext uri="{FF2B5EF4-FFF2-40B4-BE49-F238E27FC236}">
                <a16:creationId xmlns:a16="http://schemas.microsoft.com/office/drawing/2014/main" id="{158413DD-6C0A-4C58-884F-BEB71BCA205D}"/>
              </a:ext>
            </a:extLst>
          </p:cNvPr>
          <p:cNvSpPr>
            <a:spLocks noGrp="1"/>
          </p:cNvSpPr>
          <p:nvPr>
            <p:ph type="body" idx="4294967295"/>
          </p:nvPr>
        </p:nvSpPr>
        <p:spPr>
          <a:xfrm>
            <a:off x="457200" y="1143000"/>
            <a:ext cx="8229600" cy="4525963"/>
          </a:xfrm>
        </p:spPr>
        <p:txBody>
          <a:bodyPr/>
          <a:lstStyle/>
          <a:p>
            <a:pPr>
              <a:lnSpc>
                <a:spcPct val="90000"/>
              </a:lnSpc>
            </a:pPr>
            <a:r>
              <a:rPr lang="en-US" altLang="en-US" sz="2800"/>
              <a:t>Evidence-based Nutrition Practice Guideline on Cystic Fibrosis published at </a:t>
            </a:r>
            <a:r>
              <a:rPr lang="en-US" altLang="en-US" sz="2800">
                <a:hlinkClick r:id="rId2"/>
              </a:rPr>
              <a:t>www.andeal.org</a:t>
            </a:r>
            <a:r>
              <a:rPr lang="en-US" altLang="en-US" sz="2800"/>
              <a:t> and copyrighted by the Academy of Nutrition and Dietetics accessed on February 10, 2020. </a:t>
            </a:r>
          </a:p>
          <a:p>
            <a:pPr>
              <a:lnSpc>
                <a:spcPct val="90000"/>
              </a:lnSpc>
            </a:pPr>
            <a:endParaRPr lang="en-US" altLang="en-US" sz="2800"/>
          </a:p>
        </p:txBody>
      </p:sp>
      <p:sp>
        <p:nvSpPr>
          <p:cNvPr id="105477" name="TextBox 4">
            <a:extLst>
              <a:ext uri="{FF2B5EF4-FFF2-40B4-BE49-F238E27FC236}">
                <a16:creationId xmlns:a16="http://schemas.microsoft.com/office/drawing/2014/main" id="{E849E06F-DB76-4B94-ABC6-1914FDCC644A}"/>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4">
            <a:extLst>
              <a:ext uri="{FF2B5EF4-FFF2-40B4-BE49-F238E27FC236}">
                <a16:creationId xmlns:a16="http://schemas.microsoft.com/office/drawing/2014/main" id="{78CEBB7F-67F8-4416-8F4B-E0CC0028B05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A14527AD-CA6D-46C0-B127-8F0A5DAA0BA0}" type="slidenum">
              <a:rPr lang="en-US" altLang="en-US" sz="1200" smtClean="0">
                <a:solidFill>
                  <a:srgbClr val="717171"/>
                </a:solidFill>
              </a:rPr>
              <a:pPr fontAlgn="base">
                <a:spcBef>
                  <a:spcPct val="0"/>
                </a:spcBef>
                <a:spcAft>
                  <a:spcPct val="0"/>
                </a:spcAft>
                <a:buFontTx/>
                <a:buNone/>
              </a:pPr>
              <a:t>48</a:t>
            </a:fld>
            <a:endParaRPr lang="en-US" altLang="en-US" sz="1200">
              <a:solidFill>
                <a:srgbClr val="717171"/>
              </a:solidFill>
            </a:endParaRPr>
          </a:p>
        </p:txBody>
      </p:sp>
      <p:sp>
        <p:nvSpPr>
          <p:cNvPr id="106499" name="Rectangle 2">
            <a:extLst>
              <a:ext uri="{FF2B5EF4-FFF2-40B4-BE49-F238E27FC236}">
                <a16:creationId xmlns:a16="http://schemas.microsoft.com/office/drawing/2014/main" id="{A06B8785-9C7A-4EA3-BE49-ACFD3958721C}"/>
              </a:ext>
            </a:extLst>
          </p:cNvPr>
          <p:cNvSpPr>
            <a:spLocks noGrp="1" noRot="1"/>
          </p:cNvSpPr>
          <p:nvPr>
            <p:ph type="title" idx="4294967295"/>
          </p:nvPr>
        </p:nvSpPr>
        <p:spPr>
          <a:xfrm>
            <a:off x="228600" y="358775"/>
            <a:ext cx="8229600" cy="563563"/>
          </a:xfrm>
        </p:spPr>
        <p:txBody>
          <a:bodyPr/>
          <a:lstStyle/>
          <a:p>
            <a:r>
              <a:rPr lang="en-US" altLang="en-US"/>
              <a:t>No Implied Endorsement</a:t>
            </a:r>
          </a:p>
        </p:txBody>
      </p:sp>
      <p:sp>
        <p:nvSpPr>
          <p:cNvPr id="106500" name="Rectangle 3">
            <a:extLst>
              <a:ext uri="{FF2B5EF4-FFF2-40B4-BE49-F238E27FC236}">
                <a16:creationId xmlns:a16="http://schemas.microsoft.com/office/drawing/2014/main" id="{A5D5314E-8DF4-4557-8EBD-168BC7B15888}"/>
              </a:ext>
            </a:extLst>
          </p:cNvPr>
          <p:cNvSpPr>
            <a:spLocks noGrp="1"/>
          </p:cNvSpPr>
          <p:nvPr>
            <p:ph type="body" idx="4294967295"/>
          </p:nvPr>
        </p:nvSpPr>
        <p:spPr>
          <a:xfrm>
            <a:off x="381000" y="990600"/>
            <a:ext cx="8229600" cy="5135563"/>
          </a:xfrm>
        </p:spPr>
        <p:txBody>
          <a:bodyPr/>
          <a:lstStyle/>
          <a:p>
            <a:pPr>
              <a:lnSpc>
                <a:spcPct val="90000"/>
              </a:lnSpc>
              <a:buFont typeface="Wingdings" panose="05000000000000000000" pitchFamily="2" charset="2"/>
              <a:buNone/>
            </a:pPr>
            <a:r>
              <a:rPr lang="en-US" altLang="en-US" sz="2400" b="1"/>
              <a:t>No endorsement</a:t>
            </a:r>
            <a:r>
              <a:rPr lang="en-US" altLang="en-US" sz="2400"/>
              <a:t> by the Academy of Nutrition and Dietetics of any brand-name product or service is intended or should be inferred from a Guideline or from any of its components (including Question, Evidence Summary, Conclusion Statement, Conclusion Statement Grade, Recommendation or Recommendation Rating).</a:t>
            </a:r>
          </a:p>
          <a:p>
            <a:pPr>
              <a:lnSpc>
                <a:spcPct val="90000"/>
              </a:lnSpc>
              <a:buFont typeface="Wingdings" panose="05000000000000000000" pitchFamily="2" charset="2"/>
              <a:buNone/>
            </a:pPr>
            <a:endParaRPr lang="en-US" altLang="en-US" sz="2400"/>
          </a:p>
          <a:p>
            <a:pPr lvl="1">
              <a:lnSpc>
                <a:spcPct val="90000"/>
              </a:lnSpc>
            </a:pPr>
            <a:r>
              <a:rPr lang="en-US" altLang="en-US" sz="2000"/>
              <a:t>Evidence-based Nutrition Practice Guidelines are intended to serve as a synthesis of the best evidence available to inform registered dietitians as they individualize nutrition care for their clients. Guidelines are provided with the express understanding that they do not establish or specify particular standards of care, whether legal, medical or other.</a:t>
            </a:r>
          </a:p>
          <a:p>
            <a:pPr lvl="1">
              <a:lnSpc>
                <a:spcPct val="90000"/>
              </a:lnSpc>
              <a:buFont typeface="Arial" panose="020B0604020202020204" pitchFamily="34" charset="0"/>
              <a:buNone/>
            </a:pPr>
            <a:endParaRPr lang="en-US" altLang="en-US" sz="2000"/>
          </a:p>
          <a:p>
            <a:pPr lvl="1">
              <a:lnSpc>
                <a:spcPct val="90000"/>
              </a:lnSpc>
            </a:pPr>
            <a:r>
              <a:rPr lang="en-US" altLang="en-US" sz="2000"/>
              <a:t>Evidence-based Nutrition Practice Guidelines are intended to summarize best available research as a decision tool for Academy members.</a:t>
            </a:r>
          </a:p>
          <a:p>
            <a:pPr>
              <a:lnSpc>
                <a:spcPct val="90000"/>
              </a:lnSpc>
            </a:pPr>
            <a:endParaRPr lang="en-US" altLang="en-US" sz="2400"/>
          </a:p>
        </p:txBody>
      </p:sp>
      <p:sp>
        <p:nvSpPr>
          <p:cNvPr id="106501" name="TextBox 4">
            <a:extLst>
              <a:ext uri="{FF2B5EF4-FFF2-40B4-BE49-F238E27FC236}">
                <a16:creationId xmlns:a16="http://schemas.microsoft.com/office/drawing/2014/main" id="{0EDD76EA-404E-4765-BC54-F8BE1EAB1C66}"/>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2017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Placeholder 2">
            <a:extLst>
              <a:ext uri="{FF2B5EF4-FFF2-40B4-BE49-F238E27FC236}">
                <a16:creationId xmlns:a16="http://schemas.microsoft.com/office/drawing/2014/main" id="{6B1CB7FB-594E-4105-B00B-C18A5F87241C}"/>
              </a:ext>
            </a:extLst>
          </p:cNvPr>
          <p:cNvSpPr>
            <a:spLocks noGrp="1"/>
          </p:cNvSpPr>
          <p:nvPr>
            <p:ph type="body" sz="quarter" idx="12"/>
          </p:nvPr>
        </p:nvSpPr>
        <p:spPr/>
        <p:txBody>
          <a:bodyPr/>
          <a:lstStyle/>
          <a:p>
            <a:pPr marL="0" indent="0" eaLnBrk="1" hangingPunct="1"/>
            <a:r>
              <a:rPr lang="en-US" altLang="en-US" sz="3400"/>
              <a:t>For additional information:</a:t>
            </a:r>
          </a:p>
        </p:txBody>
      </p:sp>
      <p:sp>
        <p:nvSpPr>
          <p:cNvPr id="107523" name="Slide Number Placeholder 3">
            <a:extLst>
              <a:ext uri="{FF2B5EF4-FFF2-40B4-BE49-F238E27FC236}">
                <a16:creationId xmlns:a16="http://schemas.microsoft.com/office/drawing/2014/main" id="{2F3F3C86-B201-40F7-8494-17B328632632}"/>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EE8523A-51FA-46F2-83B2-2AD333C5115D}" type="slidenum">
              <a:rPr lang="en-US" altLang="en-US" smtClean="0">
                <a:solidFill>
                  <a:srgbClr val="717171"/>
                </a:solidFill>
                <a:latin typeface="Tahoma" panose="020B0604030504040204" pitchFamily="34" charset="0"/>
              </a:rPr>
              <a:pPr fontAlgn="base">
                <a:spcBef>
                  <a:spcPct val="0"/>
                </a:spcBef>
                <a:spcAft>
                  <a:spcPct val="0"/>
                </a:spcAft>
              </a:pPr>
              <a:t>49</a:t>
            </a:fld>
            <a:endParaRPr lang="en-US" altLang="en-US">
              <a:solidFill>
                <a:srgbClr val="717171"/>
              </a:solidFill>
              <a:latin typeface="Tahoma" panose="020B0604030504040204" pitchFamily="34" charset="0"/>
            </a:endParaRPr>
          </a:p>
        </p:txBody>
      </p:sp>
      <p:sp>
        <p:nvSpPr>
          <p:cNvPr id="107524" name="Rectangle 5">
            <a:extLst>
              <a:ext uri="{FF2B5EF4-FFF2-40B4-BE49-F238E27FC236}">
                <a16:creationId xmlns:a16="http://schemas.microsoft.com/office/drawing/2014/main" id="{EFB38104-67C7-45A2-B55D-8794027C1074}"/>
              </a:ext>
            </a:extLst>
          </p:cNvPr>
          <p:cNvSpPr txBox="1">
            <a:spLocks noChangeArrowheads="1"/>
          </p:cNvSpPr>
          <p:nvPr/>
        </p:nvSpPr>
        <p:spPr bwMode="auto">
          <a:xfrm>
            <a:off x="4441825" y="2503488"/>
            <a:ext cx="42116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801688" indent="-344488">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258888" indent="-344488">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539875" indent="-168275">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r>
              <a:rPr lang="en-US" altLang="en-US" sz="4400">
                <a:solidFill>
                  <a:srgbClr val="0000FF"/>
                </a:solidFill>
                <a:hlinkClick r:id="rId2"/>
              </a:rPr>
              <a:t>www.andeal.org</a:t>
            </a:r>
            <a:r>
              <a:rPr lang="en-US" altLang="en-US" sz="4400">
                <a:solidFill>
                  <a:srgbClr val="0000FF"/>
                </a:solidFill>
              </a:rPr>
              <a:t> </a:t>
            </a:r>
          </a:p>
        </p:txBody>
      </p:sp>
      <p:pic>
        <p:nvPicPr>
          <p:cNvPr id="5" name="Picture 4">
            <a:extLst>
              <a:ext uri="{FF2B5EF4-FFF2-40B4-BE49-F238E27FC236}">
                <a16:creationId xmlns:a16="http://schemas.microsoft.com/office/drawing/2014/main" id="{6135CE23-E5F1-4D78-8A2D-0B961B6E3125}"/>
              </a:ext>
            </a:extLst>
          </p:cNvPr>
          <p:cNvPicPr>
            <a:picLocks noChangeAspect="1"/>
          </p:cNvPicPr>
          <p:nvPr/>
        </p:nvPicPr>
        <p:blipFill>
          <a:blip r:embed="rId3"/>
          <a:stretch>
            <a:fillRect/>
          </a:stretch>
        </p:blipFill>
        <p:spPr>
          <a:xfrm>
            <a:off x="430213" y="1981200"/>
            <a:ext cx="3810000" cy="2503488"/>
          </a:xfrm>
          <a:prstGeom prst="rect">
            <a:avLst/>
          </a:prstGeom>
          <a:ln>
            <a:noFill/>
          </a:ln>
          <a:effectLst>
            <a:outerShdw blurRad="292100" dist="139700" dir="2700000" algn="tl" rotWithShape="0">
              <a:srgbClr val="333333">
                <a:alpha val="65000"/>
              </a:srgbClr>
            </a:outerShdw>
          </a:effectLst>
        </p:spPr>
      </p:pic>
      <p:sp>
        <p:nvSpPr>
          <p:cNvPr id="107526" name="TextBox 6">
            <a:extLst>
              <a:ext uri="{FF2B5EF4-FFF2-40B4-BE49-F238E27FC236}">
                <a16:creationId xmlns:a16="http://schemas.microsoft.com/office/drawing/2014/main" id="{EF9D2F03-1355-4FAB-89B7-93F04C35A298}"/>
              </a:ext>
            </a:extLst>
          </p:cNvPr>
          <p:cNvSpPr txBox="1">
            <a:spLocks noChangeArrowheads="1"/>
          </p:cNvSpPr>
          <p:nvPr/>
        </p:nvSpPr>
        <p:spPr bwMode="auto">
          <a:xfrm>
            <a:off x="533400" y="4978400"/>
            <a:ext cx="8382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7F7F7F"/>
                </a:solidFill>
                <a:latin typeface="Tahoma" panose="020B0604030504040204" pitchFamily="34" charset="0"/>
                <a:cs typeface="Tahoma" panose="020B0604030504040204" pitchFamily="34" charset="0"/>
              </a:rPr>
              <a:t>The EAL is </a:t>
            </a:r>
            <a:r>
              <a:rPr lang="en-US" altLang="en-US" i="1" dirty="0">
                <a:solidFill>
                  <a:srgbClr val="FF0000"/>
                </a:solidFill>
                <a:latin typeface="Tahoma" panose="020B0604030504040204" pitchFamily="34" charset="0"/>
                <a:cs typeface="Tahoma" panose="020B0604030504040204" pitchFamily="34" charset="0"/>
              </a:rPr>
              <a:t>free</a:t>
            </a:r>
            <a:r>
              <a:rPr lang="en-US" altLang="en-US" dirty="0">
                <a:solidFill>
                  <a:srgbClr val="7F7F7F"/>
                </a:solidFill>
                <a:latin typeface="Tahoma" panose="020B0604030504040204" pitchFamily="34" charset="0"/>
                <a:cs typeface="Tahoma" panose="020B0604030504040204" pitchFamily="34" charset="0"/>
              </a:rPr>
              <a:t> for members of the Academy of Nutrition and Dietetics.  Individual and group subscriptions are available from the EAL. Email us at:</a:t>
            </a:r>
          </a:p>
          <a:p>
            <a:pPr eaLnBrk="1" hangingPunct="1"/>
            <a:r>
              <a:rPr lang="en-US" altLang="en-US" dirty="0">
                <a:solidFill>
                  <a:srgbClr val="7F7F7F"/>
                </a:solidFill>
                <a:latin typeface="Tahoma" panose="020B0604030504040204" pitchFamily="34" charset="0"/>
                <a:cs typeface="Tahoma" panose="020B0604030504040204" pitchFamily="34" charset="0"/>
                <a:hlinkClick r:id="rId4"/>
              </a:rPr>
              <a:t>eal@eatright.org</a:t>
            </a:r>
            <a:r>
              <a:rPr lang="en-US" altLang="en-US" dirty="0">
                <a:solidFill>
                  <a:srgbClr val="7F7F7F"/>
                </a:solidFill>
                <a:latin typeface="Tahoma" panose="020B0604030504040204" pitchFamily="34" charset="0"/>
                <a:cs typeface="Tahoma" panose="020B0604030504040204" pitchFamily="34" charset="0"/>
              </a:rPr>
              <a:t> </a:t>
            </a:r>
          </a:p>
        </p:txBody>
      </p:sp>
      <p:sp>
        <p:nvSpPr>
          <p:cNvPr id="107527" name="TextBox 7">
            <a:extLst>
              <a:ext uri="{FF2B5EF4-FFF2-40B4-BE49-F238E27FC236}">
                <a16:creationId xmlns:a16="http://schemas.microsoft.com/office/drawing/2014/main" id="{52309365-2067-4188-A751-CC0CE2BB6190}"/>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69414BD1-C36D-451C-B5FD-8482B7349932}"/>
              </a:ext>
            </a:extLst>
          </p:cNvPr>
          <p:cNvSpPr>
            <a:spLocks noGrp="1"/>
          </p:cNvSpPr>
          <p:nvPr>
            <p:ph type="title"/>
          </p:nvPr>
        </p:nvSpPr>
        <p:spPr>
          <a:xfrm>
            <a:off x="304800" y="350838"/>
            <a:ext cx="8229600" cy="563562"/>
          </a:xfrm>
        </p:spPr>
        <p:txBody>
          <a:bodyPr/>
          <a:lstStyle/>
          <a:p>
            <a:r>
              <a:rPr lang="en-US" altLang="en-US"/>
              <a:t>Target Population</a:t>
            </a:r>
          </a:p>
        </p:txBody>
      </p:sp>
      <p:sp>
        <p:nvSpPr>
          <p:cNvPr id="59395" name="Content Placeholder 2">
            <a:extLst>
              <a:ext uri="{FF2B5EF4-FFF2-40B4-BE49-F238E27FC236}">
                <a16:creationId xmlns:a16="http://schemas.microsoft.com/office/drawing/2014/main" id="{82973C8A-B6A0-45F4-A688-2AC2B49F0082}"/>
              </a:ext>
            </a:extLst>
          </p:cNvPr>
          <p:cNvSpPr>
            <a:spLocks noGrp="1"/>
          </p:cNvSpPr>
          <p:nvPr>
            <p:ph type="body" sz="quarter" idx="12"/>
          </p:nvPr>
        </p:nvSpPr>
        <p:spPr>
          <a:xfrm>
            <a:off x="381000" y="990600"/>
            <a:ext cx="8305800" cy="5410200"/>
          </a:xfrm>
        </p:spPr>
        <p:txBody>
          <a:bodyPr/>
          <a:lstStyle/>
          <a:p>
            <a:pPr marL="457200" indent="-457200">
              <a:lnSpc>
                <a:spcPct val="90000"/>
              </a:lnSpc>
              <a:buFont typeface="Arial" panose="020B0604020202020204" pitchFamily="34" charset="0"/>
              <a:buChar char="•"/>
              <a:defRPr/>
            </a:pPr>
            <a:r>
              <a:rPr lang="en-US" altLang="en-US" sz="2600" dirty="0"/>
              <a:t>Infants and toddlers (0-2 year)</a:t>
            </a:r>
          </a:p>
          <a:p>
            <a:pPr marL="457200" indent="-457200">
              <a:lnSpc>
                <a:spcPct val="90000"/>
              </a:lnSpc>
              <a:buFont typeface="Arial" panose="020B0604020202020204" pitchFamily="34" charset="0"/>
              <a:buChar char="•"/>
              <a:defRPr/>
            </a:pPr>
            <a:r>
              <a:rPr lang="en-US" altLang="en-US" sz="2600" dirty="0"/>
              <a:t>Pre-school children (2-5 years)</a:t>
            </a:r>
          </a:p>
          <a:p>
            <a:pPr marL="457200" indent="-457200">
              <a:lnSpc>
                <a:spcPct val="90000"/>
              </a:lnSpc>
              <a:buFont typeface="Arial" panose="020B0604020202020204" pitchFamily="34" charset="0"/>
              <a:buChar char="•"/>
              <a:defRPr/>
            </a:pPr>
            <a:r>
              <a:rPr lang="en-US" altLang="en-US" sz="2600" dirty="0"/>
              <a:t>Children (6 to 12 years)</a:t>
            </a:r>
          </a:p>
          <a:p>
            <a:pPr marL="457200" indent="-457200">
              <a:lnSpc>
                <a:spcPct val="90000"/>
              </a:lnSpc>
              <a:buFont typeface="Arial" panose="020B0604020202020204" pitchFamily="34" charset="0"/>
              <a:buChar char="•"/>
              <a:defRPr/>
            </a:pPr>
            <a:r>
              <a:rPr lang="en-US" altLang="en-US" sz="2600" dirty="0"/>
              <a:t>Adolescent (13 to 18 years)</a:t>
            </a:r>
          </a:p>
          <a:p>
            <a:pPr marL="457200" indent="-457200">
              <a:lnSpc>
                <a:spcPct val="90000"/>
              </a:lnSpc>
              <a:buFont typeface="Arial" panose="020B0604020202020204" pitchFamily="34" charset="0"/>
              <a:buChar char="•"/>
              <a:defRPr/>
            </a:pPr>
            <a:r>
              <a:rPr lang="en-US" altLang="en-US" sz="2600" dirty="0"/>
              <a:t>Adult (19 to 44 years)</a:t>
            </a:r>
          </a:p>
          <a:p>
            <a:pPr marL="457200" indent="-457200">
              <a:lnSpc>
                <a:spcPct val="90000"/>
              </a:lnSpc>
              <a:buFont typeface="Arial" panose="020B0604020202020204" pitchFamily="34" charset="0"/>
              <a:buChar char="•"/>
              <a:defRPr/>
            </a:pPr>
            <a:r>
              <a:rPr lang="en-US" altLang="en-US" sz="2600" dirty="0"/>
              <a:t>Middle Age (45 to 64 years)</a:t>
            </a:r>
          </a:p>
          <a:p>
            <a:pPr marL="457200" indent="-457200">
              <a:lnSpc>
                <a:spcPct val="90000"/>
              </a:lnSpc>
              <a:buFont typeface="Arial" panose="020B0604020202020204" pitchFamily="34" charset="0"/>
              <a:buChar char="•"/>
              <a:defRPr/>
            </a:pPr>
            <a:r>
              <a:rPr lang="en-US" altLang="en-US" sz="2600" dirty="0"/>
              <a:t>Aged (65 to 79 years)</a:t>
            </a:r>
          </a:p>
          <a:p>
            <a:pPr marL="457200" indent="-457200">
              <a:lnSpc>
                <a:spcPct val="90000"/>
              </a:lnSpc>
              <a:buFont typeface="Arial" panose="020B0604020202020204" pitchFamily="34" charset="0"/>
              <a:buChar char="•"/>
              <a:defRPr/>
            </a:pPr>
            <a:r>
              <a:rPr lang="en-US" altLang="en-US" sz="2600" dirty="0"/>
              <a:t>Male, Female</a:t>
            </a:r>
          </a:p>
          <a:p>
            <a:pPr marL="0" indent="0">
              <a:lnSpc>
                <a:spcPct val="90000"/>
              </a:lnSpc>
              <a:buFont typeface="Wingdings" panose="05000000000000000000" pitchFamily="2" charset="2"/>
              <a:buNone/>
              <a:defRPr/>
            </a:pPr>
            <a:endParaRPr lang="en-US" altLang="en-US" sz="2800" b="1" dirty="0"/>
          </a:p>
          <a:p>
            <a:pPr marL="0" indent="0">
              <a:lnSpc>
                <a:spcPct val="90000"/>
              </a:lnSpc>
              <a:buFont typeface="Wingdings" panose="05000000000000000000" pitchFamily="2" charset="2"/>
              <a:buNone/>
              <a:defRPr/>
            </a:pPr>
            <a:r>
              <a:rPr lang="en-US" altLang="en-US" sz="2800" b="1" dirty="0"/>
              <a:t>Target Population Description</a:t>
            </a:r>
            <a:br>
              <a:rPr lang="en-US" altLang="en-US" sz="2800" b="1" dirty="0"/>
            </a:br>
            <a:endParaRPr lang="en-US" altLang="en-US" sz="2800" b="1" dirty="0"/>
          </a:p>
          <a:p>
            <a:pPr marL="0" indent="0">
              <a:lnSpc>
                <a:spcPct val="90000"/>
              </a:lnSpc>
              <a:buFont typeface="Wingdings" panose="05000000000000000000" pitchFamily="2" charset="2"/>
              <a:buNone/>
              <a:defRPr/>
            </a:pPr>
            <a:r>
              <a:rPr lang="en-US" altLang="en-US" sz="2600" dirty="0"/>
              <a:t>All individuals with cystic fibrosis, pediatric and adult, living in the United States.</a:t>
            </a:r>
          </a:p>
          <a:p>
            <a:pPr marL="0" indent="0">
              <a:lnSpc>
                <a:spcPct val="90000"/>
              </a:lnSpc>
              <a:buFont typeface="Wingdings" panose="05000000000000000000" pitchFamily="2" charset="2"/>
              <a:buNone/>
              <a:defRPr/>
            </a:pPr>
            <a:br>
              <a:rPr lang="en-US" altLang="en-US" sz="2600" dirty="0"/>
            </a:br>
            <a:endParaRPr lang="en-US" altLang="en-US" sz="2600" dirty="0"/>
          </a:p>
        </p:txBody>
      </p:sp>
      <p:sp>
        <p:nvSpPr>
          <p:cNvPr id="59396" name="Slide Number Placeholder 3">
            <a:extLst>
              <a:ext uri="{FF2B5EF4-FFF2-40B4-BE49-F238E27FC236}">
                <a16:creationId xmlns:a16="http://schemas.microsoft.com/office/drawing/2014/main" id="{848D80C4-7048-4E1D-AD32-6E5938B02C43}"/>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99DC6404-8F5E-4F8E-844F-3E6221E436C5}" type="slidenum">
              <a:rPr lang="en-US" altLang="en-US" sz="1200" smtClean="0">
                <a:solidFill>
                  <a:srgbClr val="717171"/>
                </a:solidFill>
              </a:rPr>
              <a:pPr fontAlgn="base">
                <a:spcBef>
                  <a:spcPct val="0"/>
                </a:spcBef>
                <a:spcAft>
                  <a:spcPct val="0"/>
                </a:spcAft>
                <a:buFontTx/>
                <a:buNone/>
              </a:pPr>
              <a:t>5</a:t>
            </a:fld>
            <a:endParaRPr lang="en-US" altLang="en-US" sz="1200">
              <a:solidFill>
                <a:srgbClr val="717171"/>
              </a:solidFill>
            </a:endParaRPr>
          </a:p>
        </p:txBody>
      </p:sp>
      <p:sp>
        <p:nvSpPr>
          <p:cNvPr id="59397" name="TextBox 4">
            <a:extLst>
              <a:ext uri="{FF2B5EF4-FFF2-40B4-BE49-F238E27FC236}">
                <a16:creationId xmlns:a16="http://schemas.microsoft.com/office/drawing/2014/main" id="{C54E1F79-E171-484A-9147-BDC618A7415E}"/>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8A771738-95A7-45B6-86D1-B68C2D734A54}"/>
              </a:ext>
            </a:extLst>
          </p:cNvPr>
          <p:cNvSpPr>
            <a:spLocks noGrp="1"/>
          </p:cNvSpPr>
          <p:nvPr>
            <p:ph type="title" idx="4294967295"/>
          </p:nvPr>
        </p:nvSpPr>
        <p:spPr>
          <a:xfrm>
            <a:off x="304800" y="228600"/>
            <a:ext cx="8229600" cy="563563"/>
          </a:xfrm>
        </p:spPr>
        <p:txBody>
          <a:bodyPr/>
          <a:lstStyle/>
          <a:p>
            <a:r>
              <a:rPr lang="en-US" altLang="en-US"/>
              <a:t>CFTR Mutation Class Description</a:t>
            </a:r>
          </a:p>
        </p:txBody>
      </p:sp>
      <p:graphicFrame>
        <p:nvGraphicFramePr>
          <p:cNvPr id="23" name="Table 22">
            <a:extLst>
              <a:ext uri="{FF2B5EF4-FFF2-40B4-BE49-F238E27FC236}">
                <a16:creationId xmlns:a16="http://schemas.microsoft.com/office/drawing/2014/main" id="{A2CDEC27-39C1-4B45-A70D-E357EAEFEFCC}"/>
              </a:ext>
            </a:extLst>
          </p:cNvPr>
          <p:cNvGraphicFramePr>
            <a:graphicFrameLocks noGrp="1"/>
          </p:cNvGraphicFramePr>
          <p:nvPr/>
        </p:nvGraphicFramePr>
        <p:xfrm>
          <a:off x="76200" y="914400"/>
          <a:ext cx="8991600" cy="5522913"/>
        </p:xfrm>
        <a:graphic>
          <a:graphicData uri="http://schemas.openxmlformats.org/drawingml/2006/table">
            <a:tbl>
              <a:tblPr firstRow="1" firstCol="1" bandRow="1">
                <a:tableStyleId>{9D7B26C5-4107-4FEC-AEDC-1716B250A1EF}</a:tableStyleId>
              </a:tblPr>
              <a:tblGrid>
                <a:gridCol w="1295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6037">
                  <a:extLst>
                    <a:ext uri="{9D8B030D-6E8A-4147-A177-3AD203B41FA5}">
                      <a16:colId xmlns:a16="http://schemas.microsoft.com/office/drawing/2014/main" val="20002"/>
                    </a:ext>
                  </a:extLst>
                </a:gridCol>
                <a:gridCol w="1249208">
                  <a:extLst>
                    <a:ext uri="{9D8B030D-6E8A-4147-A177-3AD203B41FA5}">
                      <a16:colId xmlns:a16="http://schemas.microsoft.com/office/drawing/2014/main" val="20003"/>
                    </a:ext>
                  </a:extLst>
                </a:gridCol>
                <a:gridCol w="1221318">
                  <a:extLst>
                    <a:ext uri="{9D8B030D-6E8A-4147-A177-3AD203B41FA5}">
                      <a16:colId xmlns:a16="http://schemas.microsoft.com/office/drawing/2014/main" val="20004"/>
                    </a:ext>
                  </a:extLst>
                </a:gridCol>
                <a:gridCol w="1254015">
                  <a:extLst>
                    <a:ext uri="{9D8B030D-6E8A-4147-A177-3AD203B41FA5}">
                      <a16:colId xmlns:a16="http://schemas.microsoft.com/office/drawing/2014/main" val="20005"/>
                    </a:ext>
                  </a:extLst>
                </a:gridCol>
                <a:gridCol w="1304022">
                  <a:extLst>
                    <a:ext uri="{9D8B030D-6E8A-4147-A177-3AD203B41FA5}">
                      <a16:colId xmlns:a16="http://schemas.microsoft.com/office/drawing/2014/main" val="20006"/>
                    </a:ext>
                  </a:extLst>
                </a:gridCol>
              </a:tblGrid>
              <a:tr h="457169">
                <a:tc>
                  <a:txBody>
                    <a:bodyPr/>
                    <a:lstStyle/>
                    <a:p>
                      <a:pPr marL="0" marR="0">
                        <a:lnSpc>
                          <a:spcPct val="107000"/>
                        </a:lnSpc>
                        <a:spcBef>
                          <a:spcPts val="0"/>
                        </a:spcBef>
                        <a:spcAft>
                          <a:spcPts val="0"/>
                        </a:spcAft>
                      </a:pPr>
                      <a:r>
                        <a:rPr lang="en-US" sz="1200" dirty="0">
                          <a:effectLst/>
                        </a:rPr>
                        <a:t>CLASS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NORMAL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CLASS 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CLASS II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CLASS III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CLASS IV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CLASS 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66727">
                <a:tc>
                  <a:txBody>
                    <a:bodyPr/>
                    <a:lstStyle/>
                    <a:p>
                      <a:pPr marL="0" marR="0">
                        <a:lnSpc>
                          <a:spcPct val="107000"/>
                        </a:lnSpc>
                        <a:spcBef>
                          <a:spcPts val="0"/>
                        </a:spcBef>
                        <a:spcAft>
                          <a:spcPts val="0"/>
                        </a:spcAft>
                      </a:pPr>
                      <a:r>
                        <a:rPr lang="en-US" sz="1300" dirty="0">
                          <a:effectLst/>
                        </a:rPr>
                        <a:t>TYPE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CFTR protein allows transfer of chloride and water at cell surface.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No functional CFTR is created.</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CFTR protein mis-folds, keeping it from moving to cell surface.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Channel gate at cell surface does not open properly.</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Function of the channel at cell surface is faulty.</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Normal CFTR protein is created in insufficient quantities.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14473">
                <a:tc>
                  <a:txBody>
                    <a:bodyPr/>
                    <a:lstStyle/>
                    <a:p>
                      <a:pPr marL="0" marR="0">
                        <a:lnSpc>
                          <a:spcPct val="107000"/>
                        </a:lnSpc>
                        <a:spcBef>
                          <a:spcPts val="0"/>
                        </a:spcBef>
                        <a:spcAft>
                          <a:spcPts val="0"/>
                        </a:spcAft>
                      </a:pPr>
                      <a:r>
                        <a:rPr lang="en-US" sz="1300">
                          <a:effectLst/>
                        </a:rPr>
                        <a:t>PREVALENCE</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22%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88%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163744">
                <a:tc>
                  <a:txBody>
                    <a:bodyPr/>
                    <a:lstStyle/>
                    <a:p>
                      <a:pPr marL="0" marR="0">
                        <a:lnSpc>
                          <a:spcPct val="107000"/>
                        </a:lnSpc>
                        <a:spcBef>
                          <a:spcPts val="0"/>
                        </a:spcBef>
                        <a:spcAft>
                          <a:spcPts val="0"/>
                        </a:spcAft>
                      </a:pPr>
                      <a:r>
                        <a:rPr lang="en-US" sz="1300">
                          <a:effectLst/>
                        </a:rPr>
                        <a:t>MUTATION EXAMPLES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G542X</a:t>
                      </a:r>
                    </a:p>
                    <a:p>
                      <a:pPr marL="0" marR="0">
                        <a:lnSpc>
                          <a:spcPct val="107000"/>
                        </a:lnSpc>
                        <a:spcBef>
                          <a:spcPts val="0"/>
                        </a:spcBef>
                        <a:spcAft>
                          <a:spcPts val="0"/>
                        </a:spcAft>
                      </a:pPr>
                      <a:r>
                        <a:rPr lang="en-US" sz="1300" dirty="0">
                          <a:effectLst/>
                        </a:rPr>
                        <a:t>W1282X</a:t>
                      </a:r>
                    </a:p>
                    <a:p>
                      <a:pPr marL="0" marR="0">
                        <a:lnSpc>
                          <a:spcPct val="107000"/>
                        </a:lnSpc>
                        <a:spcBef>
                          <a:spcPts val="0"/>
                        </a:spcBef>
                        <a:spcAft>
                          <a:spcPts val="0"/>
                        </a:spcAft>
                      </a:pPr>
                      <a:r>
                        <a:rPr lang="en-US" sz="1300" dirty="0">
                          <a:effectLst/>
                        </a:rPr>
                        <a:t>R553X</a:t>
                      </a:r>
                    </a:p>
                    <a:p>
                      <a:pPr marL="0" marR="0">
                        <a:lnSpc>
                          <a:spcPct val="107000"/>
                        </a:lnSpc>
                        <a:spcBef>
                          <a:spcPts val="0"/>
                        </a:spcBef>
                        <a:spcAft>
                          <a:spcPts val="0"/>
                        </a:spcAft>
                      </a:pPr>
                      <a:r>
                        <a:rPr lang="en-US" sz="1300" dirty="0">
                          <a:effectLst/>
                        </a:rPr>
                        <a:t>“production mutations” </a:t>
                      </a:r>
                    </a:p>
                    <a:p>
                      <a:pPr marL="0" marR="0">
                        <a:lnSpc>
                          <a:spcPct val="107000"/>
                        </a:lnSpc>
                        <a:spcBef>
                          <a:spcPts val="0"/>
                        </a:spcBef>
                        <a:spcAft>
                          <a:spcPts val="0"/>
                        </a:spcAft>
                      </a:pPr>
                      <a:r>
                        <a:rPr lang="en-US" sz="1300" dirty="0">
                          <a:effectLst/>
                        </a:rPr>
                        <a:t>(including nonsense mutations, and splice mutations and deletions)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F508del</a:t>
                      </a:r>
                    </a:p>
                    <a:p>
                      <a:pPr marL="0" marR="0">
                        <a:lnSpc>
                          <a:spcPct val="107000"/>
                        </a:lnSpc>
                        <a:spcBef>
                          <a:spcPts val="0"/>
                        </a:spcBef>
                        <a:spcAft>
                          <a:spcPts val="0"/>
                        </a:spcAft>
                      </a:pPr>
                      <a:r>
                        <a:rPr lang="en-US" sz="1300">
                          <a:effectLst/>
                        </a:rPr>
                        <a:t>N1303K</a:t>
                      </a:r>
                    </a:p>
                    <a:p>
                      <a:pPr marL="0" marR="0">
                        <a:lnSpc>
                          <a:spcPct val="107000"/>
                        </a:lnSpc>
                        <a:spcBef>
                          <a:spcPts val="0"/>
                        </a:spcBef>
                        <a:spcAft>
                          <a:spcPts val="0"/>
                        </a:spcAft>
                      </a:pPr>
                      <a:r>
                        <a:rPr lang="en-US" sz="1300">
                          <a:effectLst/>
                        </a:rPr>
                        <a:t>I507del</a:t>
                      </a:r>
                    </a:p>
                    <a:p>
                      <a:pPr marL="0" marR="0">
                        <a:lnSpc>
                          <a:spcPct val="107000"/>
                        </a:lnSpc>
                        <a:spcBef>
                          <a:spcPts val="0"/>
                        </a:spcBef>
                        <a:spcAft>
                          <a:spcPts val="0"/>
                        </a:spcAft>
                      </a:pPr>
                      <a:r>
                        <a:rPr lang="en-US" sz="1300">
                          <a:effectLst/>
                        </a:rPr>
                        <a:t>“processing mutations”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G551D</a:t>
                      </a:r>
                    </a:p>
                    <a:p>
                      <a:pPr marL="0" marR="0">
                        <a:lnSpc>
                          <a:spcPct val="107000"/>
                        </a:lnSpc>
                        <a:spcBef>
                          <a:spcPts val="0"/>
                        </a:spcBef>
                        <a:spcAft>
                          <a:spcPts val="0"/>
                        </a:spcAft>
                      </a:pPr>
                      <a:r>
                        <a:rPr lang="en-US" sz="1300">
                          <a:effectLst/>
                        </a:rPr>
                        <a:t>S549N</a:t>
                      </a:r>
                    </a:p>
                    <a:p>
                      <a:pPr marL="0" marR="0">
                        <a:lnSpc>
                          <a:spcPct val="107000"/>
                        </a:lnSpc>
                        <a:spcBef>
                          <a:spcPts val="0"/>
                        </a:spcBef>
                        <a:spcAft>
                          <a:spcPts val="0"/>
                        </a:spcAft>
                      </a:pPr>
                      <a:r>
                        <a:rPr lang="en-US" sz="1300">
                          <a:effectLst/>
                        </a:rPr>
                        <a:t>“gating mutations”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D1152H</a:t>
                      </a:r>
                    </a:p>
                    <a:p>
                      <a:pPr marL="0" marR="0">
                        <a:lnSpc>
                          <a:spcPct val="107000"/>
                        </a:lnSpc>
                        <a:spcBef>
                          <a:spcPts val="0"/>
                        </a:spcBef>
                        <a:spcAft>
                          <a:spcPts val="0"/>
                        </a:spcAft>
                      </a:pPr>
                      <a:r>
                        <a:rPr lang="en-US" sz="1300">
                          <a:effectLst/>
                        </a:rPr>
                        <a:t>R347P</a:t>
                      </a:r>
                    </a:p>
                    <a:p>
                      <a:pPr marL="0" marR="0">
                        <a:lnSpc>
                          <a:spcPct val="107000"/>
                        </a:lnSpc>
                        <a:spcBef>
                          <a:spcPts val="0"/>
                        </a:spcBef>
                        <a:spcAft>
                          <a:spcPts val="0"/>
                        </a:spcAft>
                      </a:pPr>
                      <a:r>
                        <a:rPr lang="en-US" sz="1300">
                          <a:effectLst/>
                        </a:rPr>
                        <a:t>R117H</a:t>
                      </a:r>
                    </a:p>
                    <a:p>
                      <a:pPr marL="0" marR="0">
                        <a:lnSpc>
                          <a:spcPct val="107000"/>
                        </a:lnSpc>
                        <a:spcBef>
                          <a:spcPts val="0"/>
                        </a:spcBef>
                        <a:spcAft>
                          <a:spcPts val="0"/>
                        </a:spcAft>
                      </a:pPr>
                      <a:r>
                        <a:rPr lang="en-US" sz="1300">
                          <a:effectLst/>
                        </a:rPr>
                        <a:t>“conduction mutations”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dirty="0">
                          <a:effectLst/>
                        </a:rPr>
                        <a:t>3849+10kbC -&gt;T</a:t>
                      </a:r>
                    </a:p>
                    <a:p>
                      <a:pPr marL="0" marR="0">
                        <a:lnSpc>
                          <a:spcPct val="107000"/>
                        </a:lnSpc>
                        <a:spcBef>
                          <a:spcPts val="0"/>
                        </a:spcBef>
                        <a:spcAft>
                          <a:spcPts val="0"/>
                        </a:spcAft>
                      </a:pPr>
                      <a:r>
                        <a:rPr lang="en-US" sz="1300" dirty="0">
                          <a:effectLst/>
                        </a:rPr>
                        <a:t>2789+5g-&gt;A</a:t>
                      </a:r>
                    </a:p>
                    <a:p>
                      <a:pPr marL="0" marR="0">
                        <a:lnSpc>
                          <a:spcPct val="107000"/>
                        </a:lnSpc>
                        <a:spcBef>
                          <a:spcPts val="0"/>
                        </a:spcBef>
                        <a:spcAft>
                          <a:spcPts val="0"/>
                        </a:spcAft>
                      </a:pPr>
                      <a:r>
                        <a:rPr lang="en-US" sz="1300" dirty="0">
                          <a:effectLst/>
                        </a:rPr>
                        <a:t>A455E</a:t>
                      </a:r>
                    </a:p>
                    <a:p>
                      <a:pPr marL="0" marR="0">
                        <a:lnSpc>
                          <a:spcPct val="107000"/>
                        </a:lnSpc>
                        <a:spcBef>
                          <a:spcPts val="0"/>
                        </a:spcBef>
                        <a:spcAft>
                          <a:spcPts val="0"/>
                        </a:spcAft>
                      </a:pPr>
                      <a:r>
                        <a:rPr lang="en-US" sz="1300" dirty="0">
                          <a:effectLst/>
                        </a:rPr>
                        <a:t>Includes some splice mutations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620800">
                <a:tc>
                  <a:txBody>
                    <a:bodyPr/>
                    <a:lstStyle/>
                    <a:p>
                      <a:pPr marL="0" marR="0">
                        <a:lnSpc>
                          <a:spcPct val="107000"/>
                        </a:lnSpc>
                        <a:spcBef>
                          <a:spcPts val="0"/>
                        </a:spcBef>
                        <a:spcAft>
                          <a:spcPts val="0"/>
                        </a:spcAft>
                      </a:pPr>
                      <a:r>
                        <a:rPr lang="en-US" sz="1300">
                          <a:effectLst/>
                        </a:rPr>
                        <a:t>POTENTIAL THERAPIES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Read-through compounds may allow production of full-length CFTR for nonsense mutations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00">
                          <a:effectLst/>
                        </a:rPr>
                        <a:t>Correctors such lumacaftor or tezacaftor help defective CFTR fold correctly.</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nSpc>
                          <a:spcPct val="107000"/>
                        </a:lnSpc>
                        <a:spcBef>
                          <a:spcPts val="0"/>
                        </a:spcBef>
                        <a:spcAft>
                          <a:spcPts val="0"/>
                        </a:spcAft>
                      </a:pPr>
                      <a:r>
                        <a:rPr lang="en-US" sz="1300" dirty="0">
                          <a:effectLst/>
                        </a:rPr>
                        <a:t>Potentiators such as ivacaftor help open the CFTR channel, and also help increase the function of normal CFTR.</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60456" name="TextBox 23">
            <a:extLst>
              <a:ext uri="{FF2B5EF4-FFF2-40B4-BE49-F238E27FC236}">
                <a16:creationId xmlns:a16="http://schemas.microsoft.com/office/drawing/2014/main" id="{391D6090-5512-4E89-BFFC-22A46B70AADD}"/>
              </a:ext>
            </a:extLst>
          </p:cNvPr>
          <p:cNvSpPr txBox="1">
            <a:spLocks noChangeArrowheads="1"/>
          </p:cNvSpPr>
          <p:nvPr/>
        </p:nvSpPr>
        <p:spPr bwMode="auto">
          <a:xfrm>
            <a:off x="298450" y="6499225"/>
            <a:ext cx="822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t>Cystic Fibrosis Foundation. “Know your Mutations: A CFTR Mutation Fact Sheet” 9/17/2017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5E1F6D98-B532-4FC5-94C6-64CF51AF9F58}"/>
              </a:ext>
            </a:extLst>
          </p:cNvPr>
          <p:cNvSpPr>
            <a:spLocks noGrp="1"/>
          </p:cNvSpPr>
          <p:nvPr>
            <p:ph type="title"/>
          </p:nvPr>
        </p:nvSpPr>
        <p:spPr>
          <a:xfrm>
            <a:off x="304800" y="350838"/>
            <a:ext cx="8153400" cy="563562"/>
          </a:xfrm>
        </p:spPr>
        <p:txBody>
          <a:bodyPr/>
          <a:lstStyle/>
          <a:p>
            <a:r>
              <a:rPr lang="en-US" altLang="en-US" sz="3200"/>
              <a:t>Statement of Intent</a:t>
            </a:r>
            <a:endParaRPr lang="en-US" altLang="en-US"/>
          </a:p>
        </p:txBody>
      </p:sp>
      <p:sp>
        <p:nvSpPr>
          <p:cNvPr id="61443" name="Text Placeholder 2">
            <a:extLst>
              <a:ext uri="{FF2B5EF4-FFF2-40B4-BE49-F238E27FC236}">
                <a16:creationId xmlns:a16="http://schemas.microsoft.com/office/drawing/2014/main" id="{B8079F70-85B0-4BF7-B9E6-D488A3B9162A}"/>
              </a:ext>
            </a:extLst>
          </p:cNvPr>
          <p:cNvSpPr>
            <a:spLocks noGrp="1"/>
          </p:cNvSpPr>
          <p:nvPr>
            <p:ph type="body" sz="quarter" idx="12"/>
          </p:nvPr>
        </p:nvSpPr>
        <p:spPr>
          <a:xfrm>
            <a:off x="457200" y="990600"/>
            <a:ext cx="8305800" cy="5410200"/>
          </a:xfrm>
        </p:spPr>
        <p:txBody>
          <a:bodyPr/>
          <a:lstStyle/>
          <a:p>
            <a:pPr marL="0" indent="0"/>
            <a:r>
              <a:rPr lang="en-US" altLang="en-US"/>
              <a:t>Evidence-based nutrition practice guidelines are developed to help dietetic practitioners, patients and consumers make shared decisions about health care choices in specific clinical circumstances. If properly developed, communicated and implemented, guidelines can improve care. </a:t>
            </a:r>
          </a:p>
          <a:p>
            <a:pPr marL="0" indent="0"/>
            <a:endParaRPr lang="en-US" altLang="en-US"/>
          </a:p>
        </p:txBody>
      </p:sp>
      <p:sp>
        <p:nvSpPr>
          <p:cNvPr id="61444" name="TextBox 3">
            <a:extLst>
              <a:ext uri="{FF2B5EF4-FFF2-40B4-BE49-F238E27FC236}">
                <a16:creationId xmlns:a16="http://schemas.microsoft.com/office/drawing/2014/main" id="{888DC420-5716-49E9-A419-A040AA703C41}"/>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4E266F2B-4F8F-4C50-9380-C1B30876309B}"/>
              </a:ext>
            </a:extLst>
          </p:cNvPr>
          <p:cNvSpPr>
            <a:spLocks noGrp="1"/>
          </p:cNvSpPr>
          <p:nvPr>
            <p:ph type="title"/>
          </p:nvPr>
        </p:nvSpPr>
        <p:spPr/>
        <p:txBody>
          <a:bodyPr/>
          <a:lstStyle/>
          <a:p>
            <a:r>
              <a:rPr lang="en-US" altLang="en-US"/>
              <a:t>Disclaimer</a:t>
            </a:r>
          </a:p>
        </p:txBody>
      </p:sp>
      <p:sp>
        <p:nvSpPr>
          <p:cNvPr id="62467" name="Content Placeholder 2">
            <a:extLst>
              <a:ext uri="{FF2B5EF4-FFF2-40B4-BE49-F238E27FC236}">
                <a16:creationId xmlns:a16="http://schemas.microsoft.com/office/drawing/2014/main" id="{67AB8462-EB62-437F-8CBD-8C8D8778498F}"/>
              </a:ext>
            </a:extLst>
          </p:cNvPr>
          <p:cNvSpPr>
            <a:spLocks noGrp="1"/>
          </p:cNvSpPr>
          <p:nvPr>
            <p:ph type="body" sz="quarter" idx="12"/>
          </p:nvPr>
        </p:nvSpPr>
        <p:spPr>
          <a:xfrm>
            <a:off x="457200" y="990600"/>
            <a:ext cx="8305800" cy="5410200"/>
          </a:xfrm>
        </p:spPr>
        <p:txBody>
          <a:bodyPr/>
          <a:lstStyle/>
          <a:p>
            <a:pPr marL="0" indent="0"/>
            <a:r>
              <a:rPr lang="en-US" altLang="en-US" sz="2400"/>
              <a:t>While Academy evidence-based nutrition practice guidelines represent a statement of best practice based on the latest available evidence at the time of publishing, they are </a:t>
            </a:r>
            <a:r>
              <a:rPr lang="en-US" altLang="en-US" sz="2400" b="1"/>
              <a:t>not</a:t>
            </a:r>
            <a:r>
              <a:rPr lang="en-US" altLang="en-US" sz="2400"/>
              <a:t> intended to overrule professional judgment. Rather, they may be viewed as a relative constraint on individual clinician discretion in a particular clinical circumstance. The independent skill and judgment of the health care provider must always dictate treatment decisions. These nutrition practice guidelines are provided with the express understanding that they do not establish or specify particular standards of care, whether legal, medical or other.</a:t>
            </a:r>
          </a:p>
          <a:p>
            <a:pPr marL="0" indent="0"/>
            <a:endParaRPr lang="en-US" altLang="en-US"/>
          </a:p>
        </p:txBody>
      </p:sp>
      <p:sp>
        <p:nvSpPr>
          <p:cNvPr id="62468" name="Slide Number Placeholder 3">
            <a:extLst>
              <a:ext uri="{FF2B5EF4-FFF2-40B4-BE49-F238E27FC236}">
                <a16:creationId xmlns:a16="http://schemas.microsoft.com/office/drawing/2014/main" id="{4D482A03-393B-4B9B-B8F3-204F890D9942}"/>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DF12A1E7-00FD-4417-BC84-6DF4962E50D9}" type="slidenum">
              <a:rPr lang="en-US" altLang="en-US" sz="1200" smtClean="0">
                <a:solidFill>
                  <a:srgbClr val="717171"/>
                </a:solidFill>
              </a:rPr>
              <a:pPr fontAlgn="base">
                <a:spcBef>
                  <a:spcPct val="0"/>
                </a:spcBef>
                <a:spcAft>
                  <a:spcPct val="0"/>
                </a:spcAft>
                <a:buFontTx/>
                <a:buNone/>
              </a:pPr>
              <a:t>8</a:t>
            </a:fld>
            <a:endParaRPr lang="en-US" altLang="en-US" sz="1200">
              <a:solidFill>
                <a:srgbClr val="717171"/>
              </a:solidFill>
            </a:endParaRPr>
          </a:p>
        </p:txBody>
      </p:sp>
      <p:sp>
        <p:nvSpPr>
          <p:cNvPr id="62469" name="TextBox 4">
            <a:extLst>
              <a:ext uri="{FF2B5EF4-FFF2-40B4-BE49-F238E27FC236}">
                <a16:creationId xmlns:a16="http://schemas.microsoft.com/office/drawing/2014/main" id="{4AE7F795-D2F0-4F6B-9042-EEE53F386A77}"/>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Placeholder 1">
            <a:extLst>
              <a:ext uri="{FF2B5EF4-FFF2-40B4-BE49-F238E27FC236}">
                <a16:creationId xmlns:a16="http://schemas.microsoft.com/office/drawing/2014/main" id="{3B302FF7-C01E-4F95-897E-B2AD893D44E8}"/>
              </a:ext>
            </a:extLst>
          </p:cNvPr>
          <p:cNvSpPr>
            <a:spLocks noGrp="1"/>
          </p:cNvSpPr>
          <p:nvPr>
            <p:ph type="body" sz="quarter" idx="12"/>
          </p:nvPr>
        </p:nvSpPr>
        <p:spPr bwMode="auto">
          <a:xfrm>
            <a:off x="457200" y="2362200"/>
            <a:ext cx="35814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Executive Summary of Recommendations</a:t>
            </a:r>
          </a:p>
          <a:p>
            <a:pPr eaLnBrk="1" hangingPunct="1"/>
            <a:endParaRPr lang="en-US" altLang="en-US"/>
          </a:p>
        </p:txBody>
      </p:sp>
      <p:sp>
        <p:nvSpPr>
          <p:cNvPr id="63491" name="Text Placeholder 2">
            <a:extLst>
              <a:ext uri="{FF2B5EF4-FFF2-40B4-BE49-F238E27FC236}">
                <a16:creationId xmlns:a16="http://schemas.microsoft.com/office/drawing/2014/main" id="{505709AB-CDA7-416E-A8C9-D21D2A07E489}"/>
              </a:ext>
            </a:extLst>
          </p:cNvPr>
          <p:cNvSpPr>
            <a:spLocks noGrp="1"/>
          </p:cNvSpPr>
          <p:nvPr>
            <p:ph type="body" sz="quarter" idx="13"/>
          </p:nvPr>
        </p:nvSpPr>
        <p:spPr bwMode="auto">
          <a:xfrm>
            <a:off x="427038" y="1519238"/>
            <a:ext cx="487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sz="3200"/>
              <a:t>Cystic Fibrosis 2020</a:t>
            </a:r>
            <a:endParaRPr lang="en-US" altLang="en-US"/>
          </a:p>
        </p:txBody>
      </p:sp>
      <p:sp>
        <p:nvSpPr>
          <p:cNvPr id="63492" name="TextBox 3">
            <a:extLst>
              <a:ext uri="{FF2B5EF4-FFF2-40B4-BE49-F238E27FC236}">
                <a16:creationId xmlns:a16="http://schemas.microsoft.com/office/drawing/2014/main" id="{CA93E681-B847-472F-8165-E472279D28DB}"/>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theme/theme1.xml><?xml version="1.0" encoding="utf-8"?>
<a:theme xmlns:a="http://schemas.openxmlformats.org/drawingml/2006/main" name="ADA PowerPoint Template (10-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DA PowerPoint Template (10-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ADA PowerPoint Template (10-23)</Template>
  <TotalTime>607</TotalTime>
  <Words>4259</Words>
  <Application>Microsoft Office PowerPoint</Application>
  <PresentationFormat>On-screen Show (4:3)</PresentationFormat>
  <Paragraphs>377</Paragraphs>
  <Slides>49</Slides>
  <Notes>3</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49</vt:i4>
      </vt:variant>
    </vt:vector>
  </HeadingPairs>
  <TitlesOfParts>
    <vt:vector size="64" baseType="lpstr">
      <vt:lpstr>Wingdings</vt:lpstr>
      <vt:lpstr>Garamond</vt:lpstr>
      <vt:lpstr>Gill Sans</vt:lpstr>
      <vt:lpstr>Calibri</vt:lpstr>
      <vt:lpstr>Myriad Pro</vt:lpstr>
      <vt:lpstr>Arial</vt:lpstr>
      <vt:lpstr>Times New Roman</vt:lpstr>
      <vt:lpstr>Tahoma</vt:lpstr>
      <vt:lpstr>ADA PowerPoint Template (10-23)</vt:lpstr>
      <vt:lpstr> ADA General Layouts</vt:lpstr>
      <vt:lpstr>1_ ADA General Layouts</vt:lpstr>
      <vt:lpstr>1_ADA PowerPoint Template (10-23)</vt:lpstr>
      <vt:lpstr>2_ ADA General Layouts</vt:lpstr>
      <vt:lpstr>3_ ADA General Layouts</vt:lpstr>
      <vt:lpstr>4_ ADA General Layouts</vt:lpstr>
      <vt:lpstr>PowerPoint Presentation</vt:lpstr>
      <vt:lpstr>Academy Definition</vt:lpstr>
      <vt:lpstr>Overall Guideline Objective</vt:lpstr>
      <vt:lpstr>Specific Objectives</vt:lpstr>
      <vt:lpstr>Target Population</vt:lpstr>
      <vt:lpstr>CFTR Mutation Class Description</vt:lpstr>
      <vt:lpstr>Statement of Intent</vt:lpstr>
      <vt:lpstr>Disclaimer</vt:lpstr>
      <vt:lpstr>PowerPoint Presentation</vt:lpstr>
      <vt:lpstr>Guideline Rating </vt:lpstr>
      <vt:lpstr>PowerPoint Presentation</vt:lpstr>
      <vt:lpstr>PowerPoint Presentation</vt:lpstr>
      <vt:lpstr>Conditional / Imperative</vt:lpstr>
      <vt:lpstr>Cystic Fibrosis Guideline Topics</vt:lpstr>
      <vt:lpstr>PowerPoint Presentation</vt:lpstr>
      <vt:lpstr>PowerPoint Presentation</vt:lpstr>
      <vt:lpstr>CF: Frequency of Nutrition Screening,  Less Than 2 Years of Age</vt:lpstr>
      <vt:lpstr>CF: Method of Nutrition Screening,  Less than 2 Years of Age</vt:lpstr>
      <vt:lpstr>CF: Frequency of Nutrition Screening,  2-20 Years of Age</vt:lpstr>
      <vt:lpstr>CF: Method of Nutrition Screening,  2-20 Years of Age</vt:lpstr>
      <vt:lpstr>CF: Frequency of Nutrition Screening, Adults</vt:lpstr>
      <vt:lpstr>CF: Method of Nutrition Screening, Adults</vt:lpstr>
      <vt:lpstr>PowerPoint Presentation</vt:lpstr>
      <vt:lpstr>CF: Frequency of Nutrition Assessment</vt:lpstr>
      <vt:lpstr>CF: Nutrition Assessment Components</vt:lpstr>
      <vt:lpstr>CF: CFTR Modulators in Nutrition Assessment</vt:lpstr>
      <vt:lpstr>CF: Indirect Calorimetry</vt:lpstr>
      <vt:lpstr>CF: Estimating Energy Needs, Pediatrics</vt:lpstr>
      <vt:lpstr>CF: Estimating Energy Needs, Adults</vt:lpstr>
      <vt:lpstr>CF: Dual-Energy X-Ray Absorptiometry (DEXA)</vt:lpstr>
      <vt:lpstr>CF: Single-Site Anthropometric Measures  and Nutrition Focused Physical Exam</vt:lpstr>
      <vt:lpstr>CF: Accuracy of Skinfold Measures and Bioelectrical Impedance Analysis (BIA)</vt:lpstr>
      <vt:lpstr>CF: Oral Glucose Tolerance Testing</vt:lpstr>
      <vt:lpstr>CF: Fat-Soluble Vitamins</vt:lpstr>
      <vt:lpstr>CF: Lipid Profile</vt:lpstr>
      <vt:lpstr>PowerPoint Presentation</vt:lpstr>
      <vt:lpstr>CF: MNT Approach</vt:lpstr>
      <vt:lpstr>CF: MNT Full Time Equivalents (FTEs)</vt:lpstr>
      <vt:lpstr>CF: Food and Supplement Intake</vt:lpstr>
      <vt:lpstr>CF: Dietary Patterns</vt:lpstr>
      <vt:lpstr>CF: Meal and Snack Frequency</vt:lpstr>
      <vt:lpstr>CF: Food Intake with CF-Related Diabetes</vt:lpstr>
      <vt:lpstr>CF: Food Intake with Overweight/Obesity</vt:lpstr>
      <vt:lpstr>CF: Micronutrient Distribution</vt:lpstr>
      <vt:lpstr>CF: Fiber Intake</vt:lpstr>
      <vt:lpstr>CF: Infant Feeding</vt:lpstr>
      <vt:lpstr>Citation</vt:lpstr>
      <vt:lpstr>No Implied Endorsement</vt:lpstr>
      <vt:lpstr>PowerPoint Presentation</vt:lpstr>
    </vt:vector>
  </TitlesOfParts>
  <Company>American Diatetic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Deborah Cummins</dc:creator>
  <cp:lastModifiedBy>Antonia Acosta</cp:lastModifiedBy>
  <cp:revision>76</cp:revision>
  <dcterms:created xsi:type="dcterms:W3CDTF">2009-01-08T20:15:10Z</dcterms:created>
  <dcterms:modified xsi:type="dcterms:W3CDTF">2020-02-11T15:57:48Z</dcterms:modified>
</cp:coreProperties>
</file>