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31" r:id="rId1"/>
    <p:sldMasterId id="2147483721" r:id="rId2"/>
    <p:sldMasterId id="2147483720" r:id="rId3"/>
    <p:sldMasterId id="2147483742" r:id="rId4"/>
  </p:sldMasterIdLst>
  <p:notesMasterIdLst>
    <p:notesMasterId r:id="rId78"/>
  </p:notesMasterIdLst>
  <p:handoutMasterIdLst>
    <p:handoutMasterId r:id="rId79"/>
  </p:handoutMasterIdLst>
  <p:sldIdLst>
    <p:sldId id="402" r:id="rId5"/>
    <p:sldId id="404" r:id="rId6"/>
    <p:sldId id="403" r:id="rId7"/>
    <p:sldId id="260" r:id="rId8"/>
    <p:sldId id="527" r:id="rId9"/>
    <p:sldId id="529" r:id="rId10"/>
    <p:sldId id="534" r:id="rId11"/>
    <p:sldId id="535" r:id="rId12"/>
    <p:sldId id="1214" r:id="rId13"/>
    <p:sldId id="505" r:id="rId14"/>
    <p:sldId id="342" r:id="rId15"/>
    <p:sldId id="426" r:id="rId16"/>
    <p:sldId id="500" r:id="rId17"/>
    <p:sldId id="410" r:id="rId18"/>
    <p:sldId id="501" r:id="rId19"/>
    <p:sldId id="502" r:id="rId20"/>
    <p:sldId id="503" r:id="rId21"/>
    <p:sldId id="414" r:id="rId22"/>
    <p:sldId id="417" r:id="rId23"/>
    <p:sldId id="415" r:id="rId24"/>
    <p:sldId id="366" r:id="rId25"/>
    <p:sldId id="420" r:id="rId26"/>
    <p:sldId id="369" r:id="rId27"/>
    <p:sldId id="367" r:id="rId28"/>
    <p:sldId id="368" r:id="rId29"/>
    <p:sldId id="423" r:id="rId30"/>
    <p:sldId id="376" r:id="rId31"/>
    <p:sldId id="399" r:id="rId32"/>
    <p:sldId id="401" r:id="rId33"/>
    <p:sldId id="1215" r:id="rId34"/>
    <p:sldId id="1216" r:id="rId35"/>
    <p:sldId id="504" r:id="rId36"/>
    <p:sldId id="536" r:id="rId37"/>
    <p:sldId id="609" r:id="rId38"/>
    <p:sldId id="610" r:id="rId39"/>
    <p:sldId id="550" r:id="rId40"/>
    <p:sldId id="631" r:id="rId41"/>
    <p:sldId id="639" r:id="rId42"/>
    <p:sldId id="632" r:id="rId43"/>
    <p:sldId id="637" r:id="rId44"/>
    <p:sldId id="634" r:id="rId45"/>
    <p:sldId id="562" r:id="rId46"/>
    <p:sldId id="646" r:id="rId47"/>
    <p:sldId id="1186" r:id="rId48"/>
    <p:sldId id="1187" r:id="rId49"/>
    <p:sldId id="1188" r:id="rId50"/>
    <p:sldId id="1189" r:id="rId51"/>
    <p:sldId id="257" r:id="rId52"/>
    <p:sldId id="1190" r:id="rId53"/>
    <p:sldId id="1185" r:id="rId54"/>
    <p:sldId id="1194" r:id="rId55"/>
    <p:sldId id="1211" r:id="rId56"/>
    <p:sldId id="1196" r:id="rId57"/>
    <p:sldId id="1197" r:id="rId58"/>
    <p:sldId id="1195" r:id="rId59"/>
    <p:sldId id="1002" r:id="rId60"/>
    <p:sldId id="1191" r:id="rId61"/>
    <p:sldId id="1192" r:id="rId62"/>
    <p:sldId id="1199" r:id="rId63"/>
    <p:sldId id="589" r:id="rId64"/>
    <p:sldId id="590" r:id="rId65"/>
    <p:sldId id="1204" r:id="rId66"/>
    <p:sldId id="1205" r:id="rId67"/>
    <p:sldId id="1207" r:id="rId68"/>
    <p:sldId id="1206" r:id="rId69"/>
    <p:sldId id="1198" r:id="rId70"/>
    <p:sldId id="1202" r:id="rId71"/>
    <p:sldId id="1209" r:id="rId72"/>
    <p:sldId id="1201" r:id="rId73"/>
    <p:sldId id="1208" r:id="rId74"/>
    <p:sldId id="598" r:id="rId75"/>
    <p:sldId id="1217" r:id="rId76"/>
    <p:sldId id="341" r:id="rId77"/>
  </p:sldIdLst>
  <p:sldSz cx="12192000" cy="6858000"/>
  <p:notesSz cx="6858000" cy="9144000"/>
  <p:embeddedFontLst>
    <p:embeddedFont>
      <p:font typeface="Book Antiqua" panose="02040602050305030304" pitchFamily="18"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Segoe UI" panose="020B0502040204020203" pitchFamily="34" charset="0"/>
      <p:regular r:id="rId88"/>
      <p:bold r:id="rId89"/>
      <p:italic r:id="rId90"/>
      <p:boldItalic r:id="rId91"/>
    </p:embeddedFont>
    <p:embeddedFont>
      <p:font typeface="Tahoma" panose="020B0604030504040204" pitchFamily="34" charset="0"/>
      <p:regular r:id="rId92"/>
      <p:bold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orient="horz" pos="480" userDrawn="1">
          <p15:clr>
            <a:srgbClr val="A4A3A4"/>
          </p15:clr>
        </p15:guide>
        <p15:guide id="3" pos="74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il Vyas" initials="SV" lastIdx="1" clrIdx="0">
    <p:extLst>
      <p:ext uri="{19B8F6BF-5375-455C-9EA6-DF929625EA0E}">
        <p15:presenceInfo xmlns:p15="http://schemas.microsoft.com/office/powerpoint/2012/main" userId="S::Sunil.Vyas@kidney.org::f36450cb-7eb0-42dd-aa41-d2fcf25e8dd3" providerId="AD"/>
      </p:ext>
    </p:extLst>
  </p:cmAuthor>
  <p:cmAuthor id="2" name="Laura Brereton" initials="LB" lastIdx="2" clrIdx="1">
    <p:extLst>
      <p:ext uri="{19B8F6BF-5375-455C-9EA6-DF929625EA0E}">
        <p15:presenceInfo xmlns:p15="http://schemas.microsoft.com/office/powerpoint/2012/main" userId="S-1-5-21-1177238915-484061587-682003330-6270" providerId="AD"/>
      </p:ext>
    </p:extLst>
  </p:cmAuthor>
  <p:cmAuthor id="3" name="Deepa Handu" initials="DH" lastIdx="4" clrIdx="2">
    <p:extLst>
      <p:ext uri="{19B8F6BF-5375-455C-9EA6-DF929625EA0E}">
        <p15:presenceInfo xmlns:p15="http://schemas.microsoft.com/office/powerpoint/2012/main" userId="S-1-5-21-155745222-1251091517-619646970-61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A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51" autoAdjust="0"/>
    <p:restoredTop sz="78378" autoAdjust="0"/>
  </p:normalViewPr>
  <p:slideViewPr>
    <p:cSldViewPr snapToGrid="0" snapToObjects="1" showGuides="1">
      <p:cViewPr varScale="1">
        <p:scale>
          <a:sx n="52" d="100"/>
          <a:sy n="52" d="100"/>
        </p:scale>
        <p:origin x="392" y="40"/>
      </p:cViewPr>
      <p:guideLst>
        <p:guide pos="240"/>
        <p:guide orient="horz" pos="480"/>
        <p:guide pos="7440"/>
      </p:guideLst>
    </p:cSldViewPr>
  </p:slideViewPr>
  <p:outlineViewPr>
    <p:cViewPr>
      <p:scale>
        <a:sx n="33" d="100"/>
        <a:sy n="33" d="100"/>
      </p:scale>
      <p:origin x="0" y="-13696"/>
    </p:cViewPr>
  </p:outlineViewPr>
  <p:notesTextViewPr>
    <p:cViewPr>
      <p:scale>
        <a:sx n="1" d="1"/>
        <a:sy n="1" d="1"/>
      </p:scale>
      <p:origin x="0" y="0"/>
    </p:cViewPr>
  </p:notesTextViewPr>
  <p:sorterViewPr>
    <p:cViewPr varScale="1">
      <p:scale>
        <a:sx n="1" d="1"/>
        <a:sy n="1" d="1"/>
      </p:scale>
      <p:origin x="0" y="-15954"/>
    </p:cViewPr>
  </p:sorterViewPr>
  <p:notesViewPr>
    <p:cSldViewPr snapToGrid="0" snapToObjects="1" showGuides="1">
      <p:cViewPr varScale="1">
        <p:scale>
          <a:sx n="100" d="100"/>
          <a:sy n="100" d="100"/>
        </p:scale>
        <p:origin x="26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font" Target="fonts/font11.fntdata"/><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8.fntdata"/><Relationship Id="rId61" Type="http://schemas.openxmlformats.org/officeDocument/2006/relationships/slide" Target="slides/slide57.xml"/><Relationship Id="rId82" Type="http://schemas.openxmlformats.org/officeDocument/2006/relationships/font" Target="fonts/font3.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4.fntdata"/><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19E508-4301-4A60-9EF3-40032732619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EF1D29-32AF-482A-9A6C-6B8DCDFE43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DFD06-F9BB-4B9C-976A-01390DD6A1A9}" type="datetimeFigureOut">
              <a:rPr lang="en-US" smtClean="0"/>
              <a:t>4/5/2021</a:t>
            </a:fld>
            <a:endParaRPr lang="en-US"/>
          </a:p>
        </p:txBody>
      </p:sp>
      <p:sp>
        <p:nvSpPr>
          <p:cNvPr id="4" name="Footer Placeholder 3">
            <a:extLst>
              <a:ext uri="{FF2B5EF4-FFF2-40B4-BE49-F238E27FC236}">
                <a16:creationId xmlns:a16="http://schemas.microsoft.com/office/drawing/2014/main" id="{A72B0904-8F1D-41E0-B62E-3510E0AB66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2FBEED-9894-468D-92D1-95E5250F6B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8C32F6-2F11-40F1-ADB6-62E066A6A1C7}" type="slidenum">
              <a:rPr lang="en-US" smtClean="0"/>
              <a:t>‹#›</a:t>
            </a:fld>
            <a:endParaRPr lang="en-US"/>
          </a:p>
        </p:txBody>
      </p:sp>
    </p:spTree>
    <p:extLst>
      <p:ext uri="{BB962C8B-B14F-4D97-AF65-F5344CB8AC3E}">
        <p14:creationId xmlns:p14="http://schemas.microsoft.com/office/powerpoint/2010/main" val="3149561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raphik Regular" panose="020B050303020206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raphik Regular" panose="020B0503030202060203" pitchFamily="34" charset="0"/>
              </a:defRPr>
            </a:lvl1pPr>
          </a:lstStyle>
          <a:p>
            <a:fld id="{344847AB-3B75-FF4A-B0A2-6BEB5C2F7506}" type="datetimeFigureOut">
              <a:rPr lang="en-US" smtClean="0"/>
              <a:pPr/>
              <a:t>4/5/2021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raphik Regular" panose="020B050303020206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raphik Regular" panose="020B0503030202060203" pitchFamily="34" charset="0"/>
              </a:defRPr>
            </a:lvl1pPr>
          </a:lstStyle>
          <a:p>
            <a:fld id="{0DB9A84A-733A-0C47-AC2B-F0C70F83A7E9}" type="slidenum">
              <a:rPr lang="en-US" smtClean="0"/>
              <a:pPr/>
              <a:t>‹#›</a:t>
            </a:fld>
            <a:endParaRPr lang="en-US" dirty="0"/>
          </a:p>
        </p:txBody>
      </p:sp>
    </p:spTree>
    <p:extLst>
      <p:ext uri="{BB962C8B-B14F-4D97-AF65-F5344CB8AC3E}">
        <p14:creationId xmlns:p14="http://schemas.microsoft.com/office/powerpoint/2010/main" val="121479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raphik Regular" panose="020B0503030202060203" pitchFamily="34" charset="0"/>
        <a:ea typeface="+mn-ea"/>
        <a:cs typeface="+mn-cs"/>
      </a:defRPr>
    </a:lvl1pPr>
    <a:lvl2pPr marL="457200" algn="l" defTabSz="914400" rtl="0" eaLnBrk="1" latinLnBrk="0" hangingPunct="1">
      <a:defRPr sz="1200" kern="1200">
        <a:solidFill>
          <a:schemeClr val="tx1"/>
        </a:solidFill>
        <a:latin typeface="Graphik Regular" panose="020B0503030202060203" pitchFamily="34" charset="0"/>
        <a:ea typeface="+mn-ea"/>
        <a:cs typeface="+mn-cs"/>
      </a:defRPr>
    </a:lvl2pPr>
    <a:lvl3pPr marL="914400" algn="l" defTabSz="914400" rtl="0" eaLnBrk="1" latinLnBrk="0" hangingPunct="1">
      <a:defRPr sz="1200" kern="1200">
        <a:solidFill>
          <a:schemeClr val="tx1"/>
        </a:solidFill>
        <a:latin typeface="Graphik Regular" panose="020B0503030202060203" pitchFamily="34" charset="0"/>
        <a:ea typeface="+mn-ea"/>
        <a:cs typeface="+mn-cs"/>
      </a:defRPr>
    </a:lvl3pPr>
    <a:lvl4pPr marL="1371600" algn="l" defTabSz="914400" rtl="0" eaLnBrk="1" latinLnBrk="0" hangingPunct="1">
      <a:defRPr sz="1200" kern="1200">
        <a:solidFill>
          <a:schemeClr val="tx1"/>
        </a:solidFill>
        <a:latin typeface="Graphik Regular" panose="020B0503030202060203" pitchFamily="34" charset="0"/>
        <a:ea typeface="+mn-ea"/>
        <a:cs typeface="+mn-cs"/>
      </a:defRPr>
    </a:lvl4pPr>
    <a:lvl5pPr marL="1828800" algn="l" defTabSz="914400" rtl="0" eaLnBrk="1" latinLnBrk="0" hangingPunct="1">
      <a:defRPr sz="1200" kern="1200">
        <a:solidFill>
          <a:schemeClr val="tx1"/>
        </a:solidFill>
        <a:latin typeface="Graphik Regular" panose="020B050303020206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06B34-3912-4196-96EC-143BE3E57E6A}" type="slidenum">
              <a:rPr lang="en-US" smtClean="0"/>
              <a:pPr/>
              <a:t>14</a:t>
            </a:fld>
            <a:endParaRPr lang="en-US"/>
          </a:p>
        </p:txBody>
      </p:sp>
    </p:spTree>
    <p:extLst>
      <p:ext uri="{BB962C8B-B14F-4D97-AF65-F5344CB8AC3E}">
        <p14:creationId xmlns:p14="http://schemas.microsoft.com/office/powerpoint/2010/main" val="163094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EMBASE, PubMed,</a:t>
            </a:r>
            <a:r>
              <a:rPr lang="en-US" baseline="0" dirty="0"/>
              <a:t> Medline, Cochrane database of trials</a:t>
            </a:r>
          </a:p>
          <a:p>
            <a:r>
              <a:rPr lang="en-US" baseline="0" dirty="0"/>
              <a:t>Hand search of citations from SRs, JRN was hand searched due to indexing issues</a:t>
            </a:r>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15</a:t>
            </a:fld>
            <a:endParaRPr lang="en-US" dirty="0"/>
          </a:p>
        </p:txBody>
      </p:sp>
    </p:spTree>
    <p:extLst>
      <p:ext uri="{BB962C8B-B14F-4D97-AF65-F5344CB8AC3E}">
        <p14:creationId xmlns:p14="http://schemas.microsoft.com/office/powerpoint/2010/main" val="3666559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16</a:t>
            </a:fld>
            <a:endParaRPr lang="en-US" dirty="0"/>
          </a:p>
        </p:txBody>
      </p:sp>
    </p:spTree>
    <p:extLst>
      <p:ext uri="{BB962C8B-B14F-4D97-AF65-F5344CB8AC3E}">
        <p14:creationId xmlns:p14="http://schemas.microsoft.com/office/powerpoint/2010/main" val="326747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17</a:t>
            </a:fld>
            <a:endParaRPr lang="en-US" dirty="0"/>
          </a:p>
        </p:txBody>
      </p:sp>
    </p:spTree>
    <p:extLst>
      <p:ext uri="{BB962C8B-B14F-4D97-AF65-F5344CB8AC3E}">
        <p14:creationId xmlns:p14="http://schemas.microsoft.com/office/powerpoint/2010/main" val="407372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406400" y="696913"/>
            <a:ext cx="6197600" cy="3486150"/>
          </a:xfrm>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30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fld id="{F8D3EF03-EEC2-4B7B-B0B0-BDC9037722DB}" type="slidenum">
              <a:rPr lang="en-US" altLang="en-US" baseline="0" smtClean="0"/>
              <a:pPr/>
              <a:t>19</a:t>
            </a:fld>
            <a:endParaRPr lang="en-US" altLang="en-US" baseline="0"/>
          </a:p>
        </p:txBody>
      </p:sp>
    </p:spTree>
    <p:extLst>
      <p:ext uri="{BB962C8B-B14F-4D97-AF65-F5344CB8AC3E}">
        <p14:creationId xmlns:p14="http://schemas.microsoft.com/office/powerpoint/2010/main" val="45369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406400" y="696913"/>
            <a:ext cx="6197600" cy="348615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Here is a sample of the data extraction tool…………………..having </a:t>
            </a:r>
            <a:r>
              <a:rPr lang="en-US" altLang="en-US" dirty="0" err="1">
                <a:latin typeface="Arial" panose="020B0604020202020204" pitchFamily="34" charset="0"/>
              </a:rPr>
              <a:t>prestructed</a:t>
            </a:r>
            <a:r>
              <a:rPr lang="en-US" altLang="en-US" dirty="0">
                <a:latin typeface="Arial" panose="020B0604020202020204" pitchFamily="34" charset="0"/>
              </a:rPr>
              <a:t> fields reduces</a:t>
            </a:r>
            <a:r>
              <a:rPr lang="en-US" altLang="en-US" baseline="0" dirty="0">
                <a:latin typeface="Arial" panose="020B0604020202020204" pitchFamily="34" charset="0"/>
              </a:rPr>
              <a:t> data entry errors</a:t>
            </a:r>
            <a:endParaRPr lang="en-US" altLang="en-US" dirty="0">
              <a:latin typeface="Arial" panose="020B0604020202020204" pitchFamily="34" charset="0"/>
            </a:endParaRP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532E96-C5BF-4976-81BE-906B78C9A975}" type="slidenum">
              <a:rPr lang="en-US" altLang="en-US" smtClean="0"/>
              <a:pPr>
                <a:spcBef>
                  <a:spcPct val="0"/>
                </a:spcBef>
              </a:pPr>
              <a:t>20</a:t>
            </a:fld>
            <a:endParaRPr lang="en-US" altLang="en-US"/>
          </a:p>
        </p:txBody>
      </p:sp>
    </p:spTree>
    <p:extLst>
      <p:ext uri="{BB962C8B-B14F-4D97-AF65-F5344CB8AC3E}">
        <p14:creationId xmlns:p14="http://schemas.microsoft.com/office/powerpoint/2010/main" val="237232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a:t>
            </a:r>
            <a:r>
              <a:rPr lang="en-US" baseline="0" dirty="0"/>
              <a:t> the</a:t>
            </a:r>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23</a:t>
            </a:fld>
            <a:endParaRPr lang="en-US" dirty="0"/>
          </a:p>
        </p:txBody>
      </p:sp>
    </p:spTree>
    <p:extLst>
      <p:ext uri="{BB962C8B-B14F-4D97-AF65-F5344CB8AC3E}">
        <p14:creationId xmlns:p14="http://schemas.microsoft.com/office/powerpoint/2010/main" val="1435433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provides all the information you need to know about</a:t>
            </a:r>
            <a:r>
              <a:rPr lang="en-US" baseline="0" dirty="0"/>
              <a:t> the study…………….and it is by outcome and </a:t>
            </a:r>
            <a:r>
              <a:rPr lang="en-US" baseline="0" dirty="0" err="1"/>
              <a:t>QoFf</a:t>
            </a:r>
            <a:r>
              <a:rPr lang="en-US" baseline="0" dirty="0"/>
              <a:t> by outcome</a:t>
            </a:r>
          </a:p>
          <a:p>
            <a:endParaRPr lang="en-US" baseline="0" dirty="0"/>
          </a:p>
          <a:p>
            <a:r>
              <a:rPr lang="en-US" baseline="0" dirty="0"/>
              <a:t>We did a combination of study characteristics tables and intervention and results table to help interpret studies easier for WG: Summary tables are developed to tabulate data from studies pertinent for each treatment question: sample </a:t>
            </a:r>
            <a:r>
              <a:rPr lang="en-US" baseline="0" dirty="0" err="1"/>
              <a:t>characterics</a:t>
            </a:r>
            <a:r>
              <a:rPr lang="en-US" baseline="0" dirty="0"/>
              <a:t> like study size, study population, intervention details, outcomes and results comparison of IV vs CG.  Risk of bias</a:t>
            </a:r>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24</a:t>
            </a:fld>
            <a:endParaRPr lang="en-US" dirty="0"/>
          </a:p>
        </p:txBody>
      </p:sp>
    </p:spTree>
    <p:extLst>
      <p:ext uri="{BB962C8B-B14F-4D97-AF65-F5344CB8AC3E}">
        <p14:creationId xmlns:p14="http://schemas.microsoft.com/office/powerpoint/2010/main" val="3573676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GRADE table…………………not </a:t>
            </a:r>
            <a:r>
              <a:rPr lang="en-US" dirty="0" err="1"/>
              <a:t>estimatable</a:t>
            </a:r>
            <a:r>
              <a:rPr lang="en-US" dirty="0"/>
              <a:t>……….</a:t>
            </a:r>
          </a:p>
        </p:txBody>
      </p:sp>
      <p:sp>
        <p:nvSpPr>
          <p:cNvPr id="4" name="Slide Number Placeholder 3"/>
          <p:cNvSpPr>
            <a:spLocks noGrp="1"/>
          </p:cNvSpPr>
          <p:nvPr>
            <p:ph type="sldNum" sz="quarter" idx="10"/>
          </p:nvPr>
        </p:nvSpPr>
        <p:spPr/>
        <p:txBody>
          <a:bodyPr/>
          <a:lstStyle/>
          <a:p>
            <a:fld id="{F9C30826-453F-4879-941E-DEB2F0836B09}" type="slidenum">
              <a:rPr lang="en-US" smtClean="0"/>
              <a:pPr/>
              <a:t>25</a:t>
            </a:fld>
            <a:endParaRPr lang="en-US" dirty="0"/>
          </a:p>
        </p:txBody>
      </p:sp>
    </p:spTree>
    <p:extLst>
      <p:ext uri="{BB962C8B-B14F-4D97-AF65-F5344CB8AC3E}">
        <p14:creationId xmlns:p14="http://schemas.microsoft.com/office/powerpoint/2010/main" val="2019730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little different from traditional SR………………..we do grade our </a:t>
            </a:r>
            <a:r>
              <a:rPr lang="en-US" dirty="0" err="1"/>
              <a:t>QoE</a:t>
            </a:r>
            <a:r>
              <a:rPr lang="en-US" baseline="0" dirty="0"/>
              <a:t> or </a:t>
            </a:r>
            <a:r>
              <a:rPr lang="en-US" baseline="0" dirty="0" err="1"/>
              <a:t>SoE</a:t>
            </a:r>
            <a:r>
              <a:rPr lang="en-US" baseline="0" dirty="0"/>
              <a:t> for each questions……currently a few of SRs do this </a:t>
            </a:r>
          </a:p>
          <a:p>
            <a:r>
              <a:rPr lang="en-US" baseline="0" dirty="0"/>
              <a:t>Even before GRADE method it was our process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26</a:t>
            </a:fld>
            <a:endParaRPr lang="en-US" dirty="0"/>
          </a:p>
        </p:txBody>
      </p:sp>
    </p:spTree>
    <p:extLst>
      <p:ext uri="{BB962C8B-B14F-4D97-AF65-F5344CB8AC3E}">
        <p14:creationId xmlns:p14="http://schemas.microsoft.com/office/powerpoint/2010/main" val="154200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Daha fazla</a:t>
            </a:r>
            <a:r>
              <a:rPr lang="en-US" baseline="0" dirty="0"/>
              <a:t> detaya girmeden kisaca bu yayinin referens bilgisini de vermk istiyorum. Bu konusmanin otesinde daha detayli bilgi sahibi olmak istiynler bu yayini kisdney internationla veya ISRNM websiteindan ucretsiz indirebilirler.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9761-4876-444A-843D-1FDBB2CFA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6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we </a:t>
            </a:r>
            <a:r>
              <a:rPr lang="en-US" sz="1200" b="0" i="0" u="none" strike="noStrike" kern="1200" baseline="0" dirty="0">
                <a:solidFill>
                  <a:schemeClr val="tx1"/>
                </a:solidFill>
                <a:latin typeface="+mn-lt"/>
                <a:ea typeface="+mn-ea"/>
                <a:cs typeface="+mn-cs"/>
              </a:rPr>
              <a:t>The </a:t>
            </a:r>
            <a:r>
              <a:rPr lang="en-US" dirty="0"/>
              <a:t>had SR completed…………….what</a:t>
            </a:r>
            <a:r>
              <a:rPr lang="en-US" baseline="0" dirty="0"/>
              <a:t> method did we follow for guideline development…….</a:t>
            </a:r>
            <a:endParaRPr lang="en-US" dirty="0"/>
          </a:p>
          <a:p>
            <a:r>
              <a:rPr lang="en-US" dirty="0"/>
              <a:t> </a:t>
            </a:r>
          </a:p>
          <a:p>
            <a:r>
              <a:rPr lang="en-US" sz="1200" b="0" i="0" u="none" strike="noStrike" kern="1200" baseline="0" dirty="0">
                <a:solidFill>
                  <a:schemeClr val="tx1"/>
                </a:solidFill>
                <a:latin typeface="+mn-lt"/>
                <a:ea typeface="+mn-ea"/>
                <a:cs typeface="+mn-cs"/>
              </a:rPr>
              <a:t>EAL guideline team strives for recommendations that are clear, </a:t>
            </a:r>
            <a:r>
              <a:rPr lang="en-US" sz="1200" b="0" i="0" u="none" strike="noStrike" kern="1200" baseline="0" dirty="0" err="1">
                <a:solidFill>
                  <a:schemeClr val="tx1"/>
                </a:solidFill>
                <a:latin typeface="+mn-lt"/>
                <a:ea typeface="+mn-ea"/>
                <a:cs typeface="+mn-cs"/>
              </a:rPr>
              <a:t>specic</a:t>
            </a:r>
            <a:r>
              <a:rPr lang="en-US" sz="1200" b="0" i="0" u="none" strike="noStrike" kern="1200" baseline="0" dirty="0">
                <a:solidFill>
                  <a:schemeClr val="tx1"/>
                </a:solidFill>
                <a:latin typeface="+mn-lt"/>
                <a:ea typeface="+mn-ea"/>
                <a:cs typeface="+mn-cs"/>
              </a:rPr>
              <a:t>, and actionable. All recommendations are written in an active voice.</a:t>
            </a:r>
          </a:p>
          <a:p>
            <a:r>
              <a:rPr lang="en-US" sz="1200" b="0" i="0" u="none" strike="noStrike" kern="1200" baseline="0" dirty="0">
                <a:solidFill>
                  <a:schemeClr val="tx1"/>
                </a:solidFill>
                <a:latin typeface="+mn-lt"/>
                <a:ea typeface="+mn-ea"/>
                <a:cs typeface="+mn-cs"/>
              </a:rPr>
              <a:t>Words such as should or strongly recommend are generally used for strong recommendations, while may or consider are used for weaker recommendations.</a:t>
            </a:r>
          </a:p>
        </p:txBody>
      </p:sp>
      <p:sp>
        <p:nvSpPr>
          <p:cNvPr id="4" name="Slide Number Placeholder 3"/>
          <p:cNvSpPr>
            <a:spLocks noGrp="1"/>
          </p:cNvSpPr>
          <p:nvPr>
            <p:ph type="sldNum" sz="quarter" idx="10"/>
          </p:nvPr>
        </p:nvSpPr>
        <p:spPr/>
        <p:txBody>
          <a:bodyPr/>
          <a:lstStyle/>
          <a:p>
            <a:fld id="{F9C30826-453F-4879-941E-DEB2F0836B09}" type="slidenum">
              <a:rPr lang="en-US" smtClean="0"/>
              <a:pPr/>
              <a:t>27</a:t>
            </a:fld>
            <a:endParaRPr lang="en-US" dirty="0"/>
          </a:p>
        </p:txBody>
      </p:sp>
    </p:spTree>
    <p:extLst>
      <p:ext uri="{BB962C8B-B14F-4D97-AF65-F5344CB8AC3E}">
        <p14:creationId xmlns:p14="http://schemas.microsoft.com/office/powerpoint/2010/main" val="3823867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KDOQI and the Academy of Nutrition will edit the presentation of statements to comply with policies/needs of respective organizations</a:t>
            </a:r>
          </a:p>
        </p:txBody>
      </p:sp>
      <p:sp>
        <p:nvSpPr>
          <p:cNvPr id="4" name="Slide Number Placeholder 3"/>
          <p:cNvSpPr>
            <a:spLocks noGrp="1"/>
          </p:cNvSpPr>
          <p:nvPr>
            <p:ph type="sldNum" sz="quarter" idx="10"/>
          </p:nvPr>
        </p:nvSpPr>
        <p:spPr/>
        <p:txBody>
          <a:bodyPr/>
          <a:lstStyle/>
          <a:p>
            <a:fld id="{F9C30826-453F-4879-941E-DEB2F0836B09}" type="slidenum">
              <a:rPr lang="en-US" smtClean="0"/>
              <a:pPr/>
              <a:t>28</a:t>
            </a:fld>
            <a:endParaRPr lang="en-US" dirty="0"/>
          </a:p>
        </p:txBody>
      </p:sp>
    </p:spTree>
    <p:extLst>
      <p:ext uri="{BB962C8B-B14F-4D97-AF65-F5344CB8AC3E}">
        <p14:creationId xmlns:p14="http://schemas.microsoft.com/office/powerpoint/2010/main" val="1146706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914400" lvl="1" indent="-457200">
              <a:lnSpc>
                <a:spcPct val="150000"/>
              </a:lnSpc>
              <a:spcBef>
                <a:spcPct val="20000"/>
              </a:spcBef>
              <a:buClr>
                <a:srgbClr val="F16025"/>
              </a:buClr>
              <a:buSzPct val="125000"/>
              <a:buFont typeface="+mj-lt"/>
              <a:buAutoNum type="arabicPeriod"/>
            </a:pPr>
            <a:r>
              <a:rPr lang="en-US" sz="2400" dirty="0">
                <a:solidFill>
                  <a:prstClr val="black"/>
                </a:solidFill>
              </a:rPr>
              <a:t>Using conclusion statements and GRADE tables for each topic, make a recommendation </a:t>
            </a:r>
            <a:r>
              <a:rPr lang="en-US" sz="2400" b="1" u="sng" dirty="0">
                <a:solidFill>
                  <a:prstClr val="black"/>
                </a:solidFill>
              </a:rPr>
              <a:t>to take</a:t>
            </a:r>
            <a:r>
              <a:rPr lang="en-US" sz="2400" b="1" dirty="0">
                <a:solidFill>
                  <a:prstClr val="black"/>
                </a:solidFill>
              </a:rPr>
              <a:t> </a:t>
            </a:r>
            <a:r>
              <a:rPr lang="en-US" sz="2400" dirty="0">
                <a:solidFill>
                  <a:prstClr val="black"/>
                </a:solidFill>
              </a:rPr>
              <a:t>or </a:t>
            </a:r>
            <a:r>
              <a:rPr lang="en-US" sz="2400" b="1" u="sng" dirty="0">
                <a:solidFill>
                  <a:prstClr val="black"/>
                </a:solidFill>
              </a:rPr>
              <a:t>not to take an action</a:t>
            </a:r>
            <a:r>
              <a:rPr lang="en-US" sz="2400" dirty="0">
                <a:solidFill>
                  <a:prstClr val="black"/>
                </a:solidFill>
              </a:rPr>
              <a:t>.</a:t>
            </a:r>
          </a:p>
          <a:p>
            <a:pPr marL="914400" lvl="1" indent="-457200">
              <a:lnSpc>
                <a:spcPct val="150000"/>
              </a:lnSpc>
              <a:spcBef>
                <a:spcPct val="20000"/>
              </a:spcBef>
              <a:buClr>
                <a:srgbClr val="F16025"/>
              </a:buClr>
              <a:buSzPct val="125000"/>
              <a:buFont typeface="+mj-lt"/>
              <a:buAutoNum type="arabicPeriod"/>
            </a:pPr>
            <a:r>
              <a:rPr lang="en-US" sz="2400" dirty="0">
                <a:solidFill>
                  <a:prstClr val="black"/>
                </a:solidFill>
              </a:rPr>
              <a:t>Provide GRADE ratings for </a:t>
            </a:r>
            <a:r>
              <a:rPr lang="en-US" sz="2400" b="1" dirty="0">
                <a:solidFill>
                  <a:prstClr val="black"/>
                </a:solidFill>
              </a:rPr>
              <a:t>Quality of Evidence </a:t>
            </a:r>
            <a:r>
              <a:rPr lang="en-US" sz="2400" dirty="0">
                <a:solidFill>
                  <a:prstClr val="black"/>
                </a:solidFill>
              </a:rPr>
              <a:t>and </a:t>
            </a:r>
            <a:r>
              <a:rPr lang="en-US" sz="2400" b="1" dirty="0">
                <a:solidFill>
                  <a:prstClr val="black"/>
                </a:solidFill>
              </a:rPr>
              <a:t>Strength of Recommendation</a:t>
            </a:r>
          </a:p>
          <a:p>
            <a:pPr marL="914400" lvl="1" indent="-457200">
              <a:lnSpc>
                <a:spcPct val="150000"/>
              </a:lnSpc>
              <a:spcBef>
                <a:spcPct val="20000"/>
              </a:spcBef>
              <a:buClr>
                <a:srgbClr val="F16025"/>
              </a:buClr>
              <a:buSzPct val="125000"/>
              <a:buFont typeface="+mj-lt"/>
              <a:buAutoNum type="arabicPeriod"/>
            </a:pPr>
            <a:r>
              <a:rPr lang="en-US" sz="2400" dirty="0">
                <a:solidFill>
                  <a:prstClr val="black"/>
                </a:solidFill>
              </a:rPr>
              <a:t>Use conclusion statements to compile </a:t>
            </a:r>
            <a:r>
              <a:rPr lang="en-US" sz="2400" b="1" dirty="0">
                <a:solidFill>
                  <a:prstClr val="black"/>
                </a:solidFill>
              </a:rPr>
              <a:t>rationale text</a:t>
            </a:r>
            <a:r>
              <a:rPr lang="en-US" sz="2400" dirty="0">
                <a:solidFill>
                  <a:prstClr val="black"/>
                </a:solidFill>
              </a:rPr>
              <a:t> to support your statement topic, adding discussion of clinical considerations or limitations where applicable</a:t>
            </a:r>
          </a:p>
          <a:p>
            <a:pPr marL="342900" indent="-342900">
              <a:spcBef>
                <a:spcPct val="20000"/>
              </a:spcBef>
              <a:buClr>
                <a:srgbClr val="F16025"/>
              </a:buClr>
              <a:buSzPct val="125000"/>
              <a:buFont typeface="Segoe UI" pitchFamily="34" charset="0"/>
              <a:buChar char="•"/>
            </a:pPr>
            <a:endParaRPr lang="en-US" sz="28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29</a:t>
            </a:fld>
            <a:endParaRPr lang="en-US" dirty="0"/>
          </a:p>
        </p:txBody>
      </p:sp>
    </p:spTree>
    <p:extLst>
      <p:ext uri="{BB962C8B-B14F-4D97-AF65-F5344CB8AC3E}">
        <p14:creationId xmlns:p14="http://schemas.microsoft.com/office/powerpoint/2010/main" val="42668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Already provided by </a:t>
            </a:r>
            <a:r>
              <a:rPr lang="en-US" dirty="0" err="1"/>
              <a:t>anaylsts</a:t>
            </a:r>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30</a:t>
            </a:fld>
            <a:endParaRPr lang="en-US" dirty="0"/>
          </a:p>
        </p:txBody>
      </p:sp>
    </p:spTree>
    <p:extLst>
      <p:ext uri="{BB962C8B-B14F-4D97-AF65-F5344CB8AC3E}">
        <p14:creationId xmlns:p14="http://schemas.microsoft.com/office/powerpoint/2010/main" val="1628546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31</a:t>
            </a:fld>
            <a:endParaRPr lang="en-US" dirty="0"/>
          </a:p>
        </p:txBody>
      </p:sp>
    </p:spTree>
    <p:extLst>
      <p:ext uri="{BB962C8B-B14F-4D97-AF65-F5344CB8AC3E}">
        <p14:creationId xmlns:p14="http://schemas.microsoft.com/office/powerpoint/2010/main" val="1603307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32</a:t>
            </a:fld>
            <a:endParaRPr lang="en-US" dirty="0"/>
          </a:p>
        </p:txBody>
      </p:sp>
    </p:spTree>
    <p:extLst>
      <p:ext uri="{BB962C8B-B14F-4D97-AF65-F5344CB8AC3E}">
        <p14:creationId xmlns:p14="http://schemas.microsoft.com/office/powerpoint/2010/main" val="1607438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9187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717550" y="1162050"/>
            <a:ext cx="5575300" cy="3136900"/>
          </a:xfrm>
          <a:noFill/>
          <a:ln>
            <a:solidFill>
              <a:srgbClr val="000000"/>
            </a:solidFill>
            <a:miter lim="800000"/>
            <a:headEnd/>
            <a:tailEnd/>
          </a:ln>
        </p:spPr>
      </p:sp>
      <p:sp>
        <p:nvSpPr>
          <p:cNvPr id="39939" name="Notes Placeholder 2"/>
          <p:cNvSpPr>
            <a:spLocks noGrp="1"/>
          </p:cNvSpPr>
          <p:nvPr>
            <p:ph type="body" idx="1"/>
          </p:nvPr>
        </p:nvSpPr>
        <p:spPr bwMode="auto">
          <a:xfrm>
            <a:off x="701040" y="4473892"/>
            <a:ext cx="5608320" cy="3660458"/>
          </a:xfrm>
          <a:noFill/>
        </p:spPr>
        <p:txBody>
          <a:bodyPr wrap="square" numCol="1" anchor="t" anchorCtr="0" compatLnSpc="1">
            <a:prstTxWarp prst="textNoShape">
              <a:avLst/>
            </a:prstTxWarp>
          </a:bodyPr>
          <a:lstStyle/>
          <a:p>
            <a:pPr defTabSz="931774">
              <a:spcBef>
                <a:spcPct val="0"/>
              </a:spcBef>
            </a:pPr>
            <a:r>
              <a:rPr lang="en-US" altLang="en-US" dirty="0">
                <a:solidFill>
                  <a:srgbClr val="0D0D0D"/>
                </a:solidFill>
                <a:latin typeface="+mn-lt"/>
              </a:rPr>
              <a:t>Hospitalized or institutionalized CKD patients often ingest even lower amounts of their usual protein and energy intake, as low as 66% and 50%, respectively.</a:t>
            </a:r>
            <a:r>
              <a:rPr lang="en-US" altLang="en-US" baseline="30000" dirty="0">
                <a:solidFill>
                  <a:srgbClr val="0D0D0D"/>
                </a:solidFill>
                <a:latin typeface="+mn-lt"/>
              </a:rPr>
              <a:t>1</a:t>
            </a:r>
            <a:r>
              <a:rPr lang="en-US" altLang="en-US" dirty="0">
                <a:solidFill>
                  <a:srgbClr val="0D0D0D"/>
                </a:solidFill>
                <a:latin typeface="+mn-lt"/>
              </a:rPr>
              <a:t> If the intestinal tract is functional, enteral tube feeding is considered the next line of nutrition therapy in the CKD patients who are unable to meet their protein and energy requirements with oral food intake or supplementation. It is important to note that oral supplementation is the first choice for these patients. If it is not sufficient, EN should be instituted.</a:t>
            </a:r>
            <a:endParaRPr lang="pt-BR" altLang="en-US" dirty="0">
              <a:solidFill>
                <a:srgbClr val="0D0D0D"/>
              </a:solidFill>
              <a:latin typeface="+mn-lt"/>
            </a:endParaRPr>
          </a:p>
          <a:p>
            <a:pPr defTabSz="931774">
              <a:spcBef>
                <a:spcPct val="0"/>
              </a:spcBef>
            </a:pPr>
            <a:endParaRPr lang="en-US" dirty="0"/>
          </a:p>
          <a:p>
            <a:pPr marL="232943" indent="-232943" defTabSz="931774">
              <a:spcBef>
                <a:spcPct val="0"/>
              </a:spcBef>
              <a:buFont typeface="+mj-lt"/>
              <a:buAutoNum type="arabicPeriod"/>
            </a:pPr>
            <a:r>
              <a:rPr lang="en-US" sz="1000" dirty="0">
                <a:latin typeface="+mn-lt"/>
              </a:rPr>
              <a:t>Clinical practice guidelines for nutrition in chronic renal failure. K/DOQI, National Kidney Foundation. </a:t>
            </a:r>
            <a:r>
              <a:rPr lang="en-US" sz="1000" i="1" dirty="0">
                <a:latin typeface="+mn-lt"/>
              </a:rPr>
              <a:t>Am J Kidney Dis.</a:t>
            </a:r>
            <a:r>
              <a:rPr lang="en-US" sz="1000" dirty="0">
                <a:latin typeface="+mn-lt"/>
              </a:rPr>
              <a:t> 2000;</a:t>
            </a:r>
            <a:r>
              <a:rPr lang="en-US" sz="1000" b="1" dirty="0">
                <a:latin typeface="+mn-lt"/>
              </a:rPr>
              <a:t>35</a:t>
            </a:r>
            <a:r>
              <a:rPr lang="en-US" sz="1000" dirty="0">
                <a:latin typeface="+mn-lt"/>
              </a:rPr>
              <a:t> </a:t>
            </a:r>
            <a:r>
              <a:rPr lang="en-US" sz="1000" dirty="0" err="1">
                <a:latin typeface="+mn-lt"/>
              </a:rPr>
              <a:t>Suppl</a:t>
            </a:r>
            <a:r>
              <a:rPr lang="en-US" sz="1000" dirty="0">
                <a:latin typeface="+mn-lt"/>
              </a:rPr>
              <a:t> 2:S1-140.</a:t>
            </a:r>
            <a:endParaRPr lang="pt-BR" altLang="en-US" sz="1000" dirty="0"/>
          </a:p>
          <a:p>
            <a:pPr marL="232943" indent="-232943" defTabSz="931774" eaLnBrk="1" hangingPunct="1">
              <a:lnSpc>
                <a:spcPct val="100000"/>
              </a:lnSpc>
              <a:spcBef>
                <a:spcPct val="0"/>
              </a:spcBef>
              <a:buFont typeface="+mj-lt"/>
              <a:buAutoNum type="arabicPeriod"/>
              <a:defRPr/>
            </a:pPr>
            <a:r>
              <a:rPr lang="en-US" sz="1000" dirty="0" err="1">
                <a:latin typeface="+mn-lt"/>
              </a:rPr>
              <a:t>Fouque</a:t>
            </a:r>
            <a:r>
              <a:rPr lang="en-US" sz="1000" dirty="0">
                <a:latin typeface="+mn-lt"/>
              </a:rPr>
              <a:t> D, </a:t>
            </a:r>
            <a:r>
              <a:rPr lang="en-US" sz="1000" dirty="0" err="1">
                <a:latin typeface="+mn-lt"/>
              </a:rPr>
              <a:t>Vennegoor</a:t>
            </a:r>
            <a:r>
              <a:rPr lang="en-US" sz="1000" dirty="0">
                <a:latin typeface="+mn-lt"/>
              </a:rPr>
              <a:t> M, </a:t>
            </a:r>
            <a:r>
              <a:rPr lang="en-US" sz="1000" dirty="0" err="1">
                <a:latin typeface="+mn-lt"/>
              </a:rPr>
              <a:t>ter</a:t>
            </a:r>
            <a:r>
              <a:rPr lang="en-US" sz="1000" dirty="0">
                <a:latin typeface="+mn-lt"/>
              </a:rPr>
              <a:t> Wee P, et al. EBPG guideline on nutrition. </a:t>
            </a:r>
            <a:r>
              <a:rPr lang="en-US" sz="1000" i="1" dirty="0" err="1">
                <a:latin typeface="+mn-lt"/>
              </a:rPr>
              <a:t>Nephrol</a:t>
            </a:r>
            <a:r>
              <a:rPr lang="en-US" sz="1000" i="1" dirty="0">
                <a:latin typeface="+mn-lt"/>
              </a:rPr>
              <a:t> Dial Transplant.</a:t>
            </a:r>
            <a:r>
              <a:rPr lang="en-US" sz="1000" dirty="0">
                <a:latin typeface="+mn-lt"/>
              </a:rPr>
              <a:t> 2007;</a:t>
            </a:r>
            <a:r>
              <a:rPr lang="en-US" sz="1000" b="1" dirty="0">
                <a:latin typeface="+mn-lt"/>
              </a:rPr>
              <a:t>22 </a:t>
            </a:r>
            <a:r>
              <a:rPr lang="en-US" sz="1000" b="1" dirty="0" err="1">
                <a:latin typeface="+mn-lt"/>
              </a:rPr>
              <a:t>Suppl</a:t>
            </a:r>
            <a:r>
              <a:rPr lang="en-US" sz="1000" b="1" dirty="0">
                <a:latin typeface="+mn-lt"/>
              </a:rPr>
              <a:t> 2</a:t>
            </a:r>
            <a:r>
              <a:rPr lang="en-US" sz="1000" dirty="0">
                <a:latin typeface="+mn-lt"/>
              </a:rPr>
              <a:t>:ii45-87.</a:t>
            </a:r>
          </a:p>
          <a:p>
            <a:pPr defTabSz="931774">
              <a:spcBef>
                <a:spcPct val="0"/>
              </a:spcBef>
            </a:pPr>
            <a:endParaRPr lang="en-US" dirty="0"/>
          </a:p>
        </p:txBody>
      </p:sp>
      <p:sp>
        <p:nvSpPr>
          <p:cNvPr id="39940" name="Slide Number Placeholder 3"/>
          <p:cNvSpPr txBox="1">
            <a:spLocks noGrp="1"/>
          </p:cNvSpPr>
          <p:nvPr/>
        </p:nvSpPr>
        <p:spPr bwMode="auto">
          <a:xfrm>
            <a:off x="3970938" y="8829967"/>
            <a:ext cx="3037840" cy="466433"/>
          </a:xfrm>
          <a:prstGeom prst="rect">
            <a:avLst/>
          </a:prstGeom>
          <a:noFill/>
          <a:ln w="9525">
            <a:noFill/>
            <a:miter lim="800000"/>
            <a:headEnd/>
            <a:tailEnd/>
          </a:ln>
        </p:spPr>
        <p:txBody>
          <a:bodyPr lIns="93177" tIns="46589" rIns="93177" bIns="46589" anchor="b"/>
          <a:lstStyle/>
          <a:p>
            <a:pPr marL="0" marR="0" lvl="0" indent="0" algn="r" defTabSz="914400" rtl="0" eaLnBrk="0" fontAlgn="base" latinLnBrk="0" hangingPunct="0">
              <a:lnSpc>
                <a:spcPct val="100000"/>
              </a:lnSpc>
              <a:spcBef>
                <a:spcPct val="0"/>
              </a:spcBef>
              <a:spcAft>
                <a:spcPct val="0"/>
              </a:spcAft>
              <a:buClrTx/>
              <a:buSzTx/>
              <a:buFontTx/>
              <a:buNone/>
              <a:tabLst/>
              <a:defRPr/>
            </a:pPr>
            <a:fld id="{2E7DDCF8-D6A1-44D9-9324-ED6F329515B0}"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682129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F9C30826-453F-4879-941E-DEB2F0836B09}" type="slidenum">
              <a:rPr lang="en-US" smtClean="0"/>
              <a:pPr/>
              <a:t>60</a:t>
            </a:fld>
            <a:endParaRPr lang="en-US" dirty="0"/>
          </a:p>
        </p:txBody>
      </p:sp>
    </p:spTree>
    <p:extLst>
      <p:ext uri="{BB962C8B-B14F-4D97-AF65-F5344CB8AC3E}">
        <p14:creationId xmlns:p14="http://schemas.microsoft.com/office/powerpoint/2010/main" val="2718140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resources from the Academy of Nutrition and Dietetics and the National Kidney Foundation provide additional information to support implementation of the KDOQI Guideline for Nutrition in CKD.</a:t>
            </a:r>
          </a:p>
          <a:p>
            <a:pPr marL="0" lvl="0" indent="0" algn="l" rtl="0">
              <a:spcBef>
                <a:spcPts val="0"/>
              </a:spcBef>
              <a:spcAft>
                <a:spcPts val="0"/>
              </a:spcAft>
              <a:buNone/>
            </a:pPr>
            <a:r>
              <a:rPr lang="en-US" dirty="0"/>
              <a:t>For NKF resources go to kidney.org</a:t>
            </a:r>
          </a:p>
          <a:p>
            <a:pPr marL="0" lvl="0" indent="0" algn="l" rtl="0">
              <a:spcBef>
                <a:spcPts val="0"/>
              </a:spcBef>
              <a:spcAft>
                <a:spcPts val="0"/>
              </a:spcAft>
              <a:buNone/>
            </a:pPr>
            <a:r>
              <a:rPr lang="en-US" dirty="0"/>
              <a:t>For Academy resources go to eatright.org</a:t>
            </a:r>
            <a:endParaRPr dirty="0"/>
          </a:p>
        </p:txBody>
      </p:sp>
      <p:sp>
        <p:nvSpPr>
          <p:cNvPr id="624" name="Google Shape;62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Book Antiqua" pitchFamily="18" charset="0"/>
                <a:ea typeface="MS PGothic" pitchFamily="34" charset="-128"/>
                <a:cs typeface="ＭＳ Ｐゴシック" charset="0"/>
              </a:rPr>
              <a:t>The work</a:t>
            </a:r>
            <a:r>
              <a:rPr lang="en-US" sz="1200" kern="1200" baseline="0" dirty="0">
                <a:solidFill>
                  <a:schemeClr val="tx1"/>
                </a:solidFill>
                <a:effectLst/>
                <a:latin typeface="Book Antiqua" pitchFamily="18" charset="0"/>
                <a:ea typeface="MS PGothic" pitchFamily="34" charset="-128"/>
                <a:cs typeface="ＭＳ Ｐゴシック" charset="0"/>
              </a:rPr>
              <a:t> group is comprised of</a:t>
            </a:r>
            <a:r>
              <a:rPr lang="en-US" sz="1200" kern="1200" dirty="0">
                <a:solidFill>
                  <a:schemeClr val="tx1"/>
                </a:solidFill>
                <a:effectLst/>
                <a:latin typeface="Book Antiqua" pitchFamily="18" charset="0"/>
                <a:ea typeface="MS PGothic" pitchFamily="34" charset="-128"/>
                <a:cs typeface="ＭＳ Ｐゴシック" charset="0"/>
              </a:rPr>
              <a:t> 15-18 top renal nutrition physicians, dietitians and researchers from Europe, Asia, Australia, South American, and the United States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69761-4876-444A-843D-1FDBB2CFAE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650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sv-SE"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8652428" indent="-38186541"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87" eaLnBrk="0" fontAlgn="base" hangingPunct="0">
              <a:spcBef>
                <a:spcPct val="0"/>
              </a:spcBef>
              <a:spcAft>
                <a:spcPct val="0"/>
              </a:spcAft>
              <a:defRPr sz="2400">
                <a:solidFill>
                  <a:schemeClr val="tx1"/>
                </a:solidFill>
                <a:latin typeface="Arial" charset="0"/>
                <a:ea typeface="ＭＳ Ｐゴシック" charset="-128"/>
              </a:defRPr>
            </a:lvl6pPr>
            <a:lvl7pPr marL="931774" eaLnBrk="0" fontAlgn="base" hangingPunct="0">
              <a:spcBef>
                <a:spcPct val="0"/>
              </a:spcBef>
              <a:spcAft>
                <a:spcPct val="0"/>
              </a:spcAft>
              <a:defRPr sz="2400">
                <a:solidFill>
                  <a:schemeClr val="tx1"/>
                </a:solidFill>
                <a:latin typeface="Arial" charset="0"/>
                <a:ea typeface="ＭＳ Ｐゴシック" charset="-128"/>
              </a:defRPr>
            </a:lvl7pPr>
            <a:lvl8pPr marL="1397660" eaLnBrk="0" fontAlgn="base" hangingPunct="0">
              <a:spcBef>
                <a:spcPct val="0"/>
              </a:spcBef>
              <a:spcAft>
                <a:spcPct val="0"/>
              </a:spcAft>
              <a:defRPr sz="2400">
                <a:solidFill>
                  <a:schemeClr val="tx1"/>
                </a:solidFill>
                <a:latin typeface="Arial" charset="0"/>
                <a:ea typeface="ＭＳ Ｐゴシック" charset="-128"/>
              </a:defRPr>
            </a:lvl8pPr>
            <a:lvl9pPr marL="1863547"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BD993D7-9A64-4ED4-A18F-B285B6E7C36A}"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42939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5417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59ED44-78AA-43C3-9453-1D447A9C7CF5}" type="slidenum">
              <a:rPr lang="en-US" smtClean="0"/>
              <a:t>10</a:t>
            </a:fld>
            <a:endParaRPr lang="en-US"/>
          </a:p>
        </p:txBody>
      </p:sp>
    </p:spTree>
    <p:extLst>
      <p:ext uri="{BB962C8B-B14F-4D97-AF65-F5344CB8AC3E}">
        <p14:creationId xmlns:p14="http://schemas.microsoft.com/office/powerpoint/2010/main" val="1876595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27038" y="708025"/>
            <a:ext cx="6157912" cy="3463925"/>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AS I mentioned before the EA process is a rigorous and transparent process – here are the steps:</a:t>
            </a:r>
          </a:p>
          <a:p>
            <a:r>
              <a:rPr lang="en-US"/>
              <a:t>Once an expert workgroup is formed, the first task at hand is to develop the questions for their project…</a:t>
            </a:r>
          </a:p>
          <a:p>
            <a:endParaRPr lang="en-US"/>
          </a:p>
          <a:p>
            <a:r>
              <a:rPr lang="en-US"/>
              <a:t>We will now go through the steps in more detail.</a:t>
            </a:r>
          </a:p>
        </p:txBody>
      </p:sp>
      <p:sp>
        <p:nvSpPr>
          <p:cNvPr id="76804" name="Slide Number Placeholder 3"/>
          <p:cNvSpPr>
            <a:spLocks noGrp="1"/>
          </p:cNvSpPr>
          <p:nvPr>
            <p:ph type="sldNum" sz="quarter" idx="5"/>
          </p:nvPr>
        </p:nvSpPr>
        <p:spPr/>
        <p:txBody>
          <a:bodyPr/>
          <a:lstStyle/>
          <a:p>
            <a:pPr>
              <a:defRPr/>
            </a:pPr>
            <a:fld id="{7CAB306A-F28A-4288-A201-FAC31DA176B0}" type="slidenum">
              <a:rPr lang="en-US" smtClean="0"/>
              <a:pPr>
                <a:defRPr/>
              </a:pPr>
              <a:t>11</a:t>
            </a:fld>
            <a:endParaRPr lang="en-US"/>
          </a:p>
        </p:txBody>
      </p:sp>
    </p:spTree>
    <p:extLst>
      <p:ext uri="{BB962C8B-B14F-4D97-AF65-F5344CB8AC3E}">
        <p14:creationId xmlns:p14="http://schemas.microsoft.com/office/powerpoint/2010/main" val="1239592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NCP: assessment,</a:t>
            </a:r>
            <a:r>
              <a:rPr lang="en-US" baseline="0" dirty="0"/>
              <a:t> intervention,</a:t>
            </a:r>
            <a:r>
              <a:rPr lang="en-US" dirty="0"/>
              <a:t> monitoring and evaluation.</a:t>
            </a:r>
          </a:p>
          <a:p>
            <a:r>
              <a:rPr lang="en-US" dirty="0"/>
              <a:t>The focus was 3 subtopics</a:t>
            </a:r>
            <a:r>
              <a:rPr lang="en-US" baseline="0" dirty="0"/>
              <a:t> and within each subtopic we tried to  address questions focused on assessment, intervention and monitoring</a:t>
            </a:r>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12</a:t>
            </a:fld>
            <a:endParaRPr lang="en-US" dirty="0"/>
          </a:p>
        </p:txBody>
      </p:sp>
    </p:spTree>
    <p:extLst>
      <p:ext uri="{BB962C8B-B14F-4D97-AF65-F5344CB8AC3E}">
        <p14:creationId xmlns:p14="http://schemas.microsoft.com/office/powerpoint/2010/main" val="1568110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C30826-453F-4879-941E-DEB2F0836B09}" type="slidenum">
              <a:rPr lang="en-US" smtClean="0"/>
              <a:pPr/>
              <a:t>13</a:t>
            </a:fld>
            <a:endParaRPr lang="en-US" dirty="0"/>
          </a:p>
        </p:txBody>
      </p:sp>
    </p:spTree>
    <p:extLst>
      <p:ext uri="{BB962C8B-B14F-4D97-AF65-F5344CB8AC3E}">
        <p14:creationId xmlns:p14="http://schemas.microsoft.com/office/powerpoint/2010/main" val="192743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1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lgn="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3BEFDB-380D-4F20-8840-15375148300B}" type="slidenum">
              <a:rPr lang="en-US" smtClean="0">
                <a:solidFill>
                  <a:prstClr val="black">
                    <a:tint val="75000"/>
                  </a:prstClr>
                </a:solidFill>
              </a:rPr>
              <a:pPr/>
              <a:t>‹#›</a:t>
            </a:fld>
            <a:endParaRPr lang="en-US" dirty="0">
              <a:solidFill>
                <a:prstClr val="black">
                  <a:tint val="75000"/>
                </a:prstClr>
              </a:solidFill>
            </a:endParaRPr>
          </a:p>
        </p:txBody>
      </p:sp>
      <p:pic>
        <p:nvPicPr>
          <p:cNvPr id="3" name="Picture 2"/>
          <p:cNvPicPr>
            <a:picLocks noChangeAspect="1"/>
          </p:cNvPicPr>
          <p:nvPr userDrawn="1"/>
        </p:nvPicPr>
        <p:blipFill>
          <a:blip r:embed="rId2"/>
          <a:stretch>
            <a:fillRect/>
          </a:stretch>
        </p:blipFill>
        <p:spPr>
          <a:xfrm>
            <a:off x="7973258" y="6074640"/>
            <a:ext cx="3609145" cy="652329"/>
          </a:xfrm>
          <a:prstGeom prst="rect">
            <a:avLst/>
          </a:prstGeom>
        </p:spPr>
      </p:pic>
    </p:spTree>
    <p:extLst>
      <p:ext uri="{BB962C8B-B14F-4D97-AF65-F5344CB8AC3E}">
        <p14:creationId xmlns:p14="http://schemas.microsoft.com/office/powerpoint/2010/main" val="172956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DFB09AF-26AE-4A60-9DA2-6160BD902D79}"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E0A7C-5135-4CBD-A917-81A6B23055B2}" type="slidenum">
              <a:rPr lang="en-US" smtClean="0"/>
              <a:t>‹#›</a:t>
            </a:fld>
            <a:endParaRPr lang="en-US"/>
          </a:p>
        </p:txBody>
      </p:sp>
    </p:spTree>
    <p:extLst>
      <p:ext uri="{BB962C8B-B14F-4D97-AF65-F5344CB8AC3E}">
        <p14:creationId xmlns:p14="http://schemas.microsoft.com/office/powerpoint/2010/main" val="173915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slide: tables + smart art">
    <p:spTree>
      <p:nvGrpSpPr>
        <p:cNvPr id="1" name=""/>
        <p:cNvGrpSpPr/>
        <p:nvPr/>
      </p:nvGrpSpPr>
      <p:grpSpPr>
        <a:xfrm>
          <a:off x="0" y="0"/>
          <a:ext cx="0" cy="0"/>
          <a:chOff x="0" y="0"/>
          <a:chExt cx="0" cy="0"/>
        </a:xfrm>
      </p:grpSpPr>
      <p:sp>
        <p:nvSpPr>
          <p:cNvPr id="5" name="Slide Number Placeholder 13"/>
          <p:cNvSpPr txBox="1">
            <a:spLocks/>
          </p:cNvSpPr>
          <p:nvPr userDrawn="1"/>
        </p:nvSpPr>
        <p:spPr>
          <a:xfrm>
            <a:off x="9391651" y="6446842"/>
            <a:ext cx="27432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EF96348-C5B5-46ED-8F90-5F7509754F97}" type="slidenum">
              <a:rPr lang="en-US" sz="1200" smtClean="0">
                <a:solidFill>
                  <a:prstClr val="white">
                    <a:lumMod val="85000"/>
                  </a:prstClr>
                </a:solidFill>
                <a:latin typeface="Calibri"/>
              </a:rPr>
              <a:pPr fontAlgn="auto">
                <a:spcBef>
                  <a:spcPts val="0"/>
                </a:spcBef>
                <a:spcAft>
                  <a:spcPts val="0"/>
                </a:spcAft>
                <a:defRPr/>
              </a:pPr>
              <a:t>‹#›</a:t>
            </a:fld>
            <a:endParaRPr lang="en-US" sz="1200" dirty="0">
              <a:solidFill>
                <a:prstClr val="white">
                  <a:lumMod val="85000"/>
                </a:prstClr>
              </a:solidFill>
              <a:latin typeface="Calibri"/>
            </a:endParaRPr>
          </a:p>
        </p:txBody>
      </p:sp>
      <p:sp>
        <p:nvSpPr>
          <p:cNvPr id="2" name="Title 1"/>
          <p:cNvSpPr>
            <a:spLocks noGrp="1"/>
          </p:cNvSpPr>
          <p:nvPr>
            <p:ph type="title"/>
          </p:nvPr>
        </p:nvSpPr>
        <p:spPr>
          <a:xfrm>
            <a:off x="609600" y="182880"/>
            <a:ext cx="10058400" cy="914400"/>
          </a:xfrm>
        </p:spPr>
        <p:txBody>
          <a:bodyPr/>
          <a:lstStyle/>
          <a:p>
            <a:r>
              <a:rPr lang="en-US"/>
              <a:t>Click to edit Master title style</a:t>
            </a:r>
            <a:endParaRPr lang="en-US" dirty="0"/>
          </a:p>
        </p:txBody>
      </p:sp>
      <p:sp>
        <p:nvSpPr>
          <p:cNvPr id="6" name="Text Placeholder 7"/>
          <p:cNvSpPr>
            <a:spLocks noGrp="1"/>
          </p:cNvSpPr>
          <p:nvPr>
            <p:ph type="body" sz="quarter" idx="11"/>
          </p:nvPr>
        </p:nvSpPr>
        <p:spPr>
          <a:xfrm>
            <a:off x="304801" y="5669284"/>
            <a:ext cx="6660444" cy="753971"/>
          </a:xfrm>
        </p:spPr>
        <p:txBody>
          <a:bodyPr bIns="0" anchor="b">
            <a:noAutofit/>
          </a:bodyPr>
          <a:lstStyle>
            <a:lvl1pPr marL="115885" indent="-112711" algn="l" defTabSz="114297">
              <a:spcBef>
                <a:spcPts val="0"/>
              </a:spcBef>
              <a:buClr>
                <a:schemeClr val="tx1">
                  <a:lumMod val="95000"/>
                  <a:lumOff val="5000"/>
                </a:schemeClr>
              </a:buClr>
              <a:buFont typeface="+mj-lt"/>
              <a:buAutoNum type="arabicPeriod"/>
              <a:defRPr sz="1000" baseline="0">
                <a:solidFill>
                  <a:schemeClr val="tx1">
                    <a:lumMod val="95000"/>
                    <a:lumOff val="5000"/>
                  </a:schemeClr>
                </a:solidFill>
              </a:defRPr>
            </a:lvl1pPr>
            <a:lvl2pPr marL="0" indent="0" algn="l">
              <a:spcBef>
                <a:spcPts val="0"/>
              </a:spcBef>
              <a:buNone/>
              <a:defRPr sz="1000">
                <a:solidFill>
                  <a:schemeClr val="bg1">
                    <a:lumMod val="50000"/>
                  </a:schemeClr>
                </a:solidFill>
              </a:defRPr>
            </a:lvl2pPr>
            <a:lvl3pPr marL="0" indent="0" algn="l">
              <a:spcBef>
                <a:spcPts val="0"/>
              </a:spcBef>
              <a:buNone/>
              <a:defRPr sz="1000">
                <a:solidFill>
                  <a:schemeClr val="bg1">
                    <a:lumMod val="50000"/>
                  </a:schemeClr>
                </a:solidFill>
              </a:defRPr>
            </a:lvl3pPr>
            <a:lvl4pPr marL="0" indent="0" algn="l">
              <a:spcBef>
                <a:spcPts val="0"/>
              </a:spcBef>
              <a:buNone/>
              <a:defRPr sz="1000">
                <a:solidFill>
                  <a:schemeClr val="bg1">
                    <a:lumMod val="50000"/>
                  </a:schemeClr>
                </a:solidFill>
              </a:defRPr>
            </a:lvl4pPr>
            <a:lvl5pPr marL="0" indent="0" algn="l">
              <a:spcBef>
                <a:spcPts val="0"/>
              </a:spcBef>
              <a:buNone/>
              <a:defRPr sz="1000">
                <a:solidFill>
                  <a:schemeClr val="bg1">
                    <a:lumMod val="50000"/>
                  </a:schemeClr>
                </a:solidFill>
              </a:defRPr>
            </a:lvl5pPr>
          </a:lstStyle>
          <a:p>
            <a:pPr lvl="0"/>
            <a:r>
              <a:rPr lang="en-US" dirty="0"/>
              <a:t>Click to edit Master text styles</a:t>
            </a:r>
          </a:p>
        </p:txBody>
      </p:sp>
      <p:sp>
        <p:nvSpPr>
          <p:cNvPr id="8" name="Content Placeholder 7"/>
          <p:cNvSpPr>
            <a:spLocks noGrp="1"/>
          </p:cNvSpPr>
          <p:nvPr>
            <p:ph sz="quarter" idx="13"/>
          </p:nvPr>
        </p:nvSpPr>
        <p:spPr>
          <a:xfrm>
            <a:off x="1219201" y="1280160"/>
            <a:ext cx="9753600" cy="3798888"/>
          </a:xfrm>
        </p:spPr>
        <p:txBody>
          <a:bodyPr/>
          <a:lstStyle/>
          <a:p>
            <a:pPr lvl="0"/>
            <a:r>
              <a:rPr lang="en-US"/>
              <a:t>Click to edit Master text styles</a:t>
            </a:r>
          </a:p>
        </p:txBody>
      </p:sp>
      <p:sp>
        <p:nvSpPr>
          <p:cNvPr id="7" name="Slide Number Placeholder 13"/>
          <p:cNvSpPr txBox="1">
            <a:spLocks/>
          </p:cNvSpPr>
          <p:nvPr userDrawn="1"/>
        </p:nvSpPr>
        <p:spPr>
          <a:xfrm>
            <a:off x="320757" y="6446524"/>
            <a:ext cx="2743200" cy="365125"/>
          </a:xfrm>
          <a:prstGeom prst="rect">
            <a:avLst/>
          </a:prstGeom>
        </p:spPr>
        <p:txBody>
          <a:bodyPr vert="horz" lIns="0" tIns="45720" rIns="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prstClr val="white">
                    <a:lumMod val="85000"/>
                  </a:prstClr>
                </a:solidFill>
                <a:latin typeface="Calibri"/>
              </a:rPr>
              <a:t>TNT Renal Session 7</a:t>
            </a:r>
          </a:p>
        </p:txBody>
      </p:sp>
    </p:spTree>
    <p:extLst>
      <p:ext uri="{BB962C8B-B14F-4D97-AF65-F5344CB8AC3E}">
        <p14:creationId xmlns:p14="http://schemas.microsoft.com/office/powerpoint/2010/main" val="3540461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2"/>
          </p:nvPr>
        </p:nvSpPr>
        <p:spPr>
          <a:xfrm>
            <a:off x="304800" y="990600"/>
            <a:ext cx="11582400" cy="5410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1"/>
          <p:cNvSpPr>
            <a:spLocks noGrp="1"/>
          </p:cNvSpPr>
          <p:nvPr>
            <p:ph type="dt" sz="half" idx="13"/>
          </p:nvPr>
        </p:nvSpPr>
        <p:spPr>
          <a:xfrm>
            <a:off x="304800" y="6477000"/>
            <a:ext cx="2844800" cy="228600"/>
          </a:xfrm>
          <a:prstGeom prst="rect">
            <a:avLst/>
          </a:prstGeom>
        </p:spPr>
        <p:txBody>
          <a:bodyPr/>
          <a:lstStyle>
            <a:lvl1pPr>
              <a:defRPr/>
            </a:lvl1pPr>
          </a:lstStyle>
          <a:p>
            <a:pPr>
              <a:defRPr/>
            </a:pPr>
            <a:r>
              <a:rPr lang="en-US"/>
              <a:t>Date</a:t>
            </a:r>
          </a:p>
        </p:txBody>
      </p:sp>
      <p:sp>
        <p:nvSpPr>
          <p:cNvPr id="5" name="Slide Number Placeholder 23"/>
          <p:cNvSpPr>
            <a:spLocks noGrp="1"/>
          </p:cNvSpPr>
          <p:nvPr>
            <p:ph type="sldNum" sz="quarter" idx="14"/>
          </p:nvPr>
        </p:nvSpPr>
        <p:spPr/>
        <p:txBody>
          <a:bodyPr/>
          <a:lstStyle>
            <a:lvl1pPr>
              <a:defRPr/>
            </a:lvl1pPr>
          </a:lstStyle>
          <a:p>
            <a:pPr>
              <a:defRPr/>
            </a:pPr>
            <a:fld id="{6CB0682F-AD5A-48A6-B1B7-B7AC7885359F}" type="slidenum">
              <a:rPr lang="en-US"/>
              <a:pPr>
                <a:defRPr/>
              </a:pPr>
              <a:t>‹#›</a:t>
            </a:fld>
            <a:endParaRPr lang="en-US" dirty="0"/>
          </a:p>
        </p:txBody>
      </p:sp>
    </p:spTree>
    <p:extLst>
      <p:ext uri="{BB962C8B-B14F-4D97-AF65-F5344CB8AC3E}">
        <p14:creationId xmlns:p14="http://schemas.microsoft.com/office/powerpoint/2010/main" val="3327122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1_Title">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7C2E0-AE38-4592-BFFB-D05132A20B97}"/>
              </a:ext>
            </a:extLst>
          </p:cNvPr>
          <p:cNvSpPr>
            <a:spLocks noGrp="1"/>
          </p:cNvSpPr>
          <p:nvPr>
            <p:ph type="title"/>
          </p:nvPr>
        </p:nvSpPr>
        <p:spPr>
          <a:xfrm>
            <a:off x="1790700" y="762000"/>
            <a:ext cx="8648700" cy="495486"/>
          </a:xfrm>
          <a:prstGeom prst="rect">
            <a:avLst/>
          </a:prstGeom>
          <a:noFill/>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4003997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1">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85598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2">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33101262"/>
      </p:ext>
    </p:extLst>
  </p:cSld>
  <p:clrMapOvr>
    <a:masterClrMapping/>
  </p:clrMapOvr>
  <p:extLst>
    <p:ext uri="{DCECCB84-F9BA-43D5-87BE-67443E8EF086}">
      <p15:sldGuideLst xmlns:p15="http://schemas.microsoft.com/office/powerpoint/2012/main">
        <p15:guide id="1" orient="horz" pos="960">
          <p15:clr>
            <a:srgbClr val="547EB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3650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5" name="Picture Placeholder 4"/>
          <p:cNvSpPr>
            <a:spLocks noGrp="1"/>
          </p:cNvSpPr>
          <p:nvPr>
            <p:ph type="pic" sz="quarter" idx="17" hasCustomPrompt="1"/>
          </p:nvPr>
        </p:nvSpPr>
        <p:spPr>
          <a:xfrm>
            <a:off x="0"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7" name="Picture Placeholder 6"/>
          <p:cNvSpPr>
            <a:spLocks noGrp="1"/>
          </p:cNvSpPr>
          <p:nvPr>
            <p:ph type="pic" sz="quarter" idx="18" hasCustomPrompt="1"/>
          </p:nvPr>
        </p:nvSpPr>
        <p:spPr>
          <a:xfrm>
            <a:off x="3054096"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8" name="Picture Placeholder 7"/>
          <p:cNvSpPr>
            <a:spLocks noGrp="1"/>
          </p:cNvSpPr>
          <p:nvPr>
            <p:ph type="pic" sz="quarter" idx="19" hasCustomPrompt="1"/>
          </p:nvPr>
        </p:nvSpPr>
        <p:spPr>
          <a:xfrm>
            <a:off x="6108192"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9" name="Picture Placeholder 8"/>
          <p:cNvSpPr>
            <a:spLocks noGrp="1"/>
          </p:cNvSpPr>
          <p:nvPr>
            <p:ph type="pic" sz="quarter" idx="20" hasCustomPrompt="1"/>
          </p:nvPr>
        </p:nvSpPr>
        <p:spPr>
          <a:xfrm>
            <a:off x="9162288" y="3818238"/>
            <a:ext cx="3054096" cy="1933831"/>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15482713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66D31082-A10D-4FFF-B772-22073B3FAF9B}"/>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0210361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2514824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D9D4-DBAB-4875-8580-90D2DC90F3B8}"/>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0E2205D-A34E-4C70-8FC6-9AB8C960FBD1}"/>
              </a:ext>
            </a:extLst>
          </p:cNvPr>
          <p:cNvSpPr>
            <a:spLocks noGrp="1"/>
          </p:cNvSpPr>
          <p:nvPr>
            <p:ph idx="1"/>
          </p:nvPr>
        </p:nvSpPr>
        <p:spPr>
          <a:xfrm>
            <a:off x="1790700" y="1691641"/>
            <a:ext cx="8648700" cy="4404360"/>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2658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90700" y="1"/>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5" name="Picture Placeholder 4"/>
          <p:cNvSpPr>
            <a:spLocks noGrp="1"/>
          </p:cNvSpPr>
          <p:nvPr>
            <p:ph type="pic" sz="quarter" idx="17" hasCustomPrompt="1"/>
          </p:nvPr>
        </p:nvSpPr>
        <p:spPr>
          <a:xfrm>
            <a:off x="1790700" y="4485504"/>
            <a:ext cx="4305300" cy="2372496"/>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606722693"/>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9">
    <p:bg>
      <p:bgPr>
        <a:solidFill>
          <a:schemeClr val="bg1"/>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3361038"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Title 64">
            <a:extLst>
              <a:ext uri="{FF2B5EF4-FFF2-40B4-BE49-F238E27FC236}">
                <a16:creationId xmlns:a16="http://schemas.microsoft.com/office/drawing/2014/main" id="{CF6FA513-F8AA-408B-8BE1-EE13230F490A}"/>
              </a:ext>
            </a:extLst>
          </p:cNvPr>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54760899"/>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87736177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94390722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81404380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
        <p:nvSpPr>
          <p:cNvPr id="3" name="Picture Placeholder 2"/>
          <p:cNvSpPr>
            <a:spLocks noGrp="1"/>
          </p:cNvSpPr>
          <p:nvPr>
            <p:ph type="pic" sz="quarter" idx="17" hasCustomPrompt="1"/>
          </p:nvPr>
        </p:nvSpPr>
        <p:spPr>
          <a:xfrm>
            <a:off x="6096000" y="3429001"/>
            <a:ext cx="6096000" cy="3429000"/>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18525389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solidFill>
            <a:schemeClr val="bg2"/>
          </a:solid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1386245239"/>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7">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solidFill>
            <a:schemeClr val="bg2"/>
          </a:solidFill>
        </p:spPr>
        <p:txBody>
          <a:bodyPr wrap="square" anchor="t" anchorCtr="0">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 (optional)</a:t>
            </a:r>
          </a:p>
        </p:txBody>
      </p:sp>
    </p:spTree>
    <p:extLst>
      <p:ext uri="{BB962C8B-B14F-4D97-AF65-F5344CB8AC3E}">
        <p14:creationId xmlns:p14="http://schemas.microsoft.com/office/powerpoint/2010/main" val="255949278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CE61C10-5B1D-4E5D-AC54-0F6C03073CC9}"/>
              </a:ext>
            </a:extLst>
          </p:cNvPr>
          <p:cNvSpPr>
            <a:spLocks noGrp="1"/>
          </p:cNvSpPr>
          <p:nvPr>
            <p:ph type="pic" sz="quarter" idx="17" hasCustomPrompt="1"/>
          </p:nvPr>
        </p:nvSpPr>
        <p:spPr>
          <a:xfrm>
            <a:off x="5101102" y="1101852"/>
            <a:ext cx="1989795" cy="1989795"/>
          </a:xfrm>
          <a:custGeom>
            <a:avLst/>
            <a:gdLst>
              <a:gd name="connsiteX0" fmla="*/ 816746 w 1633492"/>
              <a:gd name="connsiteY0" fmla="*/ 0 h 1633492"/>
              <a:gd name="connsiteX1" fmla="*/ 1633492 w 1633492"/>
              <a:gd name="connsiteY1" fmla="*/ 816746 h 1633492"/>
              <a:gd name="connsiteX2" fmla="*/ 816746 w 1633492"/>
              <a:gd name="connsiteY2" fmla="*/ 1633492 h 1633492"/>
              <a:gd name="connsiteX3" fmla="*/ 0 w 1633492"/>
              <a:gd name="connsiteY3" fmla="*/ 816746 h 1633492"/>
              <a:gd name="connsiteX4" fmla="*/ 816746 w 1633492"/>
              <a:gd name="connsiteY4" fmla="*/ 0 h 1633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492" h="1633492">
                <a:moveTo>
                  <a:pt x="816746" y="0"/>
                </a:moveTo>
                <a:cubicBezTo>
                  <a:pt x="1267822" y="0"/>
                  <a:pt x="1633492" y="365670"/>
                  <a:pt x="1633492" y="816746"/>
                </a:cubicBezTo>
                <a:cubicBezTo>
                  <a:pt x="1633492" y="1267822"/>
                  <a:pt x="1267822" y="1633492"/>
                  <a:pt x="816746" y="1633492"/>
                </a:cubicBezTo>
                <a:cubicBezTo>
                  <a:pt x="365670" y="1633492"/>
                  <a:pt x="0" y="1267822"/>
                  <a:pt x="0" y="816746"/>
                </a:cubicBezTo>
                <a:cubicBezTo>
                  <a:pt x="0" y="365670"/>
                  <a:pt x="365670" y="0"/>
                  <a:pt x="81674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1701096490"/>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3" name="Title 64"/>
          <p:cNvSpPr>
            <a:spLocks noGrp="1"/>
          </p:cNvSpPr>
          <p:nvPr>
            <p:ph type="title"/>
          </p:nvPr>
        </p:nvSpPr>
        <p:spPr>
          <a:xfrm>
            <a:off x="1790702" y="762000"/>
            <a:ext cx="8648698"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BCCA653F-B0D3-4EC3-A703-EF67CE338F68}"/>
              </a:ext>
            </a:extLst>
          </p:cNvPr>
          <p:cNvSpPr>
            <a:spLocks noGrp="1"/>
          </p:cNvSpPr>
          <p:nvPr>
            <p:ph type="pic" sz="quarter" idx="21" hasCustomPrompt="1"/>
          </p:nvPr>
        </p:nvSpPr>
        <p:spPr>
          <a:xfrm>
            <a:off x="1790700"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BBD4A3B3-3DA0-47E2-940C-4372B57ED766}"/>
              </a:ext>
            </a:extLst>
          </p:cNvPr>
          <p:cNvSpPr>
            <a:spLocks noGrp="1"/>
          </p:cNvSpPr>
          <p:nvPr>
            <p:ph type="pic" sz="quarter" idx="22" hasCustomPrompt="1"/>
          </p:nvPr>
        </p:nvSpPr>
        <p:spPr>
          <a:xfrm>
            <a:off x="5359154"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Tx/>
              <a:buNone/>
              <a:tabLst/>
              <a:defRPr sz="1200">
                <a:latin typeface="Graphik Regular" panose="020B0503030202060203" pitchFamily="34" charset="0"/>
              </a:defRPr>
            </a:lvl1pPr>
          </a:lstStyle>
          <a:p>
            <a:r>
              <a:rPr lang="en-US" dirty="0"/>
              <a:t>Drag &amp; Drop Image</a:t>
            </a:r>
          </a:p>
        </p:txBody>
      </p:sp>
      <p:sp>
        <p:nvSpPr>
          <p:cNvPr id="15" name="Picture Placeholder 14">
            <a:extLst>
              <a:ext uri="{FF2B5EF4-FFF2-40B4-BE49-F238E27FC236}">
                <a16:creationId xmlns:a16="http://schemas.microsoft.com/office/drawing/2014/main" id="{12B3D46A-8CD5-45AF-B220-DF69FB370814}"/>
              </a:ext>
            </a:extLst>
          </p:cNvPr>
          <p:cNvSpPr>
            <a:spLocks noGrp="1"/>
          </p:cNvSpPr>
          <p:nvPr>
            <p:ph type="pic" sz="quarter" idx="23" hasCustomPrompt="1"/>
          </p:nvPr>
        </p:nvSpPr>
        <p:spPr>
          <a:xfrm>
            <a:off x="8927608" y="1822171"/>
            <a:ext cx="1473694" cy="1473694"/>
          </a:xfrm>
          <a:custGeom>
            <a:avLst/>
            <a:gdLst>
              <a:gd name="connsiteX0" fmla="*/ 736847 w 1473694"/>
              <a:gd name="connsiteY0" fmla="*/ 0 h 1473694"/>
              <a:gd name="connsiteX1" fmla="*/ 1473694 w 1473694"/>
              <a:gd name="connsiteY1" fmla="*/ 736847 h 1473694"/>
              <a:gd name="connsiteX2" fmla="*/ 736847 w 1473694"/>
              <a:gd name="connsiteY2" fmla="*/ 1473694 h 1473694"/>
              <a:gd name="connsiteX3" fmla="*/ 0 w 1473694"/>
              <a:gd name="connsiteY3" fmla="*/ 736847 h 1473694"/>
              <a:gd name="connsiteX4" fmla="*/ 736847 w 1473694"/>
              <a:gd name="connsiteY4" fmla="*/ 0 h 1473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694" h="1473694">
                <a:moveTo>
                  <a:pt x="736847" y="0"/>
                </a:moveTo>
                <a:cubicBezTo>
                  <a:pt x="1143796" y="0"/>
                  <a:pt x="1473694" y="329898"/>
                  <a:pt x="1473694" y="736847"/>
                </a:cubicBezTo>
                <a:cubicBezTo>
                  <a:pt x="1473694" y="1143796"/>
                  <a:pt x="1143796" y="1473694"/>
                  <a:pt x="736847" y="1473694"/>
                </a:cubicBezTo>
                <a:cubicBezTo>
                  <a:pt x="329898" y="1473694"/>
                  <a:pt x="0" y="1143796"/>
                  <a:pt x="0" y="736847"/>
                </a:cubicBezTo>
                <a:cubicBezTo>
                  <a:pt x="0" y="329898"/>
                  <a:pt x="329898" y="0"/>
                  <a:pt x="736847" y="0"/>
                </a:cubicBezTo>
                <a:close/>
              </a:path>
            </a:pathLst>
          </a:custGeom>
          <a:pattFill prst="pct25">
            <a:fgClr>
              <a:schemeClr val="accent1"/>
            </a:fgClr>
            <a:bgClr>
              <a:schemeClr val="bg2"/>
            </a:bgClr>
          </a:pattFill>
        </p:spPr>
        <p:txBody>
          <a:bodyPr wrap="square"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Arial"/>
              <a:buNone/>
              <a:tabLst/>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78829191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D9D4-DBAB-4875-8580-90D2DC90F3B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E2205D-A34E-4C70-8FC6-9AB8C960FBD1}"/>
              </a:ext>
            </a:extLst>
          </p:cNvPr>
          <p:cNvSpPr>
            <a:spLocks noGrp="1"/>
          </p:cNvSpPr>
          <p:nvPr>
            <p:ph idx="1"/>
          </p:nvPr>
        </p:nvSpPr>
        <p:spPr>
          <a:xfrm>
            <a:off x="1790700" y="1691641"/>
            <a:ext cx="8648700" cy="4404360"/>
          </a:xfrm>
        </p:spPr>
        <p:txBody>
          <a:bodyPr numCol="2" spcCol="457200"/>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8096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3" name="Title 64"/>
          <p:cNvSpPr>
            <a:spLocks noGrp="1"/>
          </p:cNvSpPr>
          <p:nvPr>
            <p:ph type="title"/>
          </p:nvPr>
        </p:nvSpPr>
        <p:spPr>
          <a:xfrm>
            <a:off x="1790700" y="762000"/>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10" name="Picture Placeholder 9"/>
          <p:cNvSpPr>
            <a:spLocks noGrp="1"/>
          </p:cNvSpPr>
          <p:nvPr>
            <p:ph type="pic" sz="quarter" idx="15" hasCustomPrompt="1"/>
          </p:nvPr>
        </p:nvSpPr>
        <p:spPr>
          <a:xfrm>
            <a:off x="1790700"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9">
            <a:extLst>
              <a:ext uri="{FF2B5EF4-FFF2-40B4-BE49-F238E27FC236}">
                <a16:creationId xmlns:a16="http://schemas.microsoft.com/office/drawing/2014/main" id="{B77C46F2-75E0-40AA-AACE-F20E397CA945}"/>
              </a:ext>
            </a:extLst>
          </p:cNvPr>
          <p:cNvSpPr>
            <a:spLocks noGrp="1"/>
          </p:cNvSpPr>
          <p:nvPr>
            <p:ph type="pic" sz="quarter" idx="16" hasCustomPrompt="1"/>
          </p:nvPr>
        </p:nvSpPr>
        <p:spPr>
          <a:xfrm>
            <a:off x="4796367" y="1989665"/>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9">
            <a:extLst>
              <a:ext uri="{FF2B5EF4-FFF2-40B4-BE49-F238E27FC236}">
                <a16:creationId xmlns:a16="http://schemas.microsoft.com/office/drawing/2014/main" id="{43A02CC1-BBBA-4859-BDA6-12B7F140C8D2}"/>
              </a:ext>
            </a:extLst>
          </p:cNvPr>
          <p:cNvSpPr>
            <a:spLocks noGrp="1"/>
          </p:cNvSpPr>
          <p:nvPr>
            <p:ph type="pic" sz="quarter" idx="17" hasCustomPrompt="1"/>
          </p:nvPr>
        </p:nvSpPr>
        <p:spPr>
          <a:xfrm>
            <a:off x="7802033" y="1989666"/>
            <a:ext cx="2637367" cy="2129523"/>
          </a:xfrm>
          <a:prstGeom prst="roundRect">
            <a:avLst>
              <a:gd name="adj" fmla="val 6038"/>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24327331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3" name="Title 64"/>
          <p:cNvSpPr>
            <a:spLocks noGrp="1"/>
          </p:cNvSpPr>
          <p:nvPr>
            <p:ph type="title"/>
          </p:nvPr>
        </p:nvSpPr>
        <p:spPr>
          <a:xfrm>
            <a:off x="1790700" y="774018"/>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
        <p:nvSpPr>
          <p:cNvPr id="4" name="Picture Placeholder 4"/>
          <p:cNvSpPr>
            <a:spLocks noGrp="1"/>
          </p:cNvSpPr>
          <p:nvPr>
            <p:ph type="pic" sz="quarter" idx="17" hasCustomPrompt="1"/>
          </p:nvPr>
        </p:nvSpPr>
        <p:spPr>
          <a:xfrm>
            <a:off x="1790700"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5" name="Picture Placeholder 4"/>
          <p:cNvSpPr>
            <a:spLocks noGrp="1"/>
          </p:cNvSpPr>
          <p:nvPr>
            <p:ph type="pic" sz="quarter" idx="18" hasCustomPrompt="1"/>
          </p:nvPr>
        </p:nvSpPr>
        <p:spPr>
          <a:xfrm>
            <a:off x="3615291"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6" name="Picture Placeholder 4"/>
          <p:cNvSpPr>
            <a:spLocks noGrp="1"/>
          </p:cNvSpPr>
          <p:nvPr>
            <p:ph type="pic" sz="quarter" idx="19" hasCustomPrompt="1"/>
          </p:nvPr>
        </p:nvSpPr>
        <p:spPr>
          <a:xfrm>
            <a:off x="5439882"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7" name="Picture Placeholder 4"/>
          <p:cNvSpPr>
            <a:spLocks noGrp="1"/>
          </p:cNvSpPr>
          <p:nvPr>
            <p:ph type="pic" sz="quarter" idx="20" hasCustomPrompt="1"/>
          </p:nvPr>
        </p:nvSpPr>
        <p:spPr>
          <a:xfrm>
            <a:off x="7264473"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8" name="Picture Placeholder 4"/>
          <p:cNvSpPr>
            <a:spLocks noGrp="1"/>
          </p:cNvSpPr>
          <p:nvPr>
            <p:ph type="pic" sz="quarter" idx="21" hasCustomPrompt="1"/>
          </p:nvPr>
        </p:nvSpPr>
        <p:spPr>
          <a:xfrm>
            <a:off x="9089065" y="1649174"/>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9" name="Picture Placeholder 4"/>
          <p:cNvSpPr>
            <a:spLocks noGrp="1"/>
          </p:cNvSpPr>
          <p:nvPr>
            <p:ph type="pic" sz="quarter" idx="22" hasCustomPrompt="1"/>
          </p:nvPr>
        </p:nvSpPr>
        <p:spPr>
          <a:xfrm>
            <a:off x="1790700"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0" name="Picture Placeholder 4"/>
          <p:cNvSpPr>
            <a:spLocks noGrp="1"/>
          </p:cNvSpPr>
          <p:nvPr>
            <p:ph type="pic" sz="quarter" idx="23" hasCustomPrompt="1"/>
          </p:nvPr>
        </p:nvSpPr>
        <p:spPr>
          <a:xfrm>
            <a:off x="3615291"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1" name="Picture Placeholder 4"/>
          <p:cNvSpPr>
            <a:spLocks noGrp="1"/>
          </p:cNvSpPr>
          <p:nvPr>
            <p:ph type="pic" sz="quarter" idx="24" hasCustomPrompt="1"/>
          </p:nvPr>
        </p:nvSpPr>
        <p:spPr>
          <a:xfrm>
            <a:off x="5439882"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2" name="Picture Placeholder 4"/>
          <p:cNvSpPr>
            <a:spLocks noGrp="1"/>
          </p:cNvSpPr>
          <p:nvPr>
            <p:ph type="pic" sz="quarter" idx="25" hasCustomPrompt="1"/>
          </p:nvPr>
        </p:nvSpPr>
        <p:spPr>
          <a:xfrm>
            <a:off x="7264473"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
        <p:nvSpPr>
          <p:cNvPr id="13" name="Picture Placeholder 4"/>
          <p:cNvSpPr>
            <a:spLocks noGrp="1"/>
          </p:cNvSpPr>
          <p:nvPr>
            <p:ph type="pic" sz="quarter" idx="26" hasCustomPrompt="1"/>
          </p:nvPr>
        </p:nvSpPr>
        <p:spPr>
          <a:xfrm>
            <a:off x="9089065" y="3858492"/>
            <a:ext cx="1350335" cy="1350335"/>
          </a:xfrm>
          <a:prstGeom prst="ellipse">
            <a:avLst/>
          </a:prstGeom>
          <a:pattFill prst="pct25">
            <a:fgClr>
              <a:schemeClr val="accent1"/>
            </a:fgClr>
            <a:bgClr>
              <a:schemeClr val="bg2"/>
            </a:bgClr>
          </a:pattFill>
        </p:spPr>
        <p:txBody>
          <a:bodyPr wrap="square" anchor="ctr">
            <a:noAutofit/>
          </a:bodyPr>
          <a:lstStyle>
            <a:lvl1pPr marL="0" indent="0" algn="ctr">
              <a:buNone/>
              <a:defRPr sz="1200" b="0" i="0">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152629062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7114FAE-23A0-42A2-A0D1-A2B838BA8915}"/>
              </a:ext>
            </a:extLst>
          </p:cNvPr>
          <p:cNvSpPr>
            <a:spLocks noGrp="1"/>
          </p:cNvSpPr>
          <p:nvPr>
            <p:ph type="pic" sz="quarter" idx="22" hasCustomPrompt="1"/>
          </p:nvPr>
        </p:nvSpPr>
        <p:spPr>
          <a:xfrm>
            <a:off x="4613222" y="-1720071"/>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1" name="Picture Placeholder 10">
            <a:extLst>
              <a:ext uri="{FF2B5EF4-FFF2-40B4-BE49-F238E27FC236}">
                <a16:creationId xmlns:a16="http://schemas.microsoft.com/office/drawing/2014/main" id="{A7289F1C-40A8-4FAB-9B71-49BF23674F38}"/>
              </a:ext>
            </a:extLst>
          </p:cNvPr>
          <p:cNvSpPr>
            <a:spLocks noGrp="1"/>
          </p:cNvSpPr>
          <p:nvPr>
            <p:ph type="pic" sz="quarter" idx="23" hasCustomPrompt="1"/>
          </p:nvPr>
        </p:nvSpPr>
        <p:spPr>
          <a:xfrm>
            <a:off x="6525656"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2" name="Picture Placeholder 11">
            <a:extLst>
              <a:ext uri="{FF2B5EF4-FFF2-40B4-BE49-F238E27FC236}">
                <a16:creationId xmlns:a16="http://schemas.microsoft.com/office/drawing/2014/main" id="{8942A4B9-4836-4E22-9355-D6D4A4A687C9}"/>
              </a:ext>
            </a:extLst>
          </p:cNvPr>
          <p:cNvSpPr>
            <a:spLocks noGrp="1"/>
          </p:cNvSpPr>
          <p:nvPr>
            <p:ph type="pic" sz="quarter" idx="24" hasCustomPrompt="1"/>
          </p:nvPr>
        </p:nvSpPr>
        <p:spPr>
          <a:xfrm>
            <a:off x="8438090" y="216164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3" name="Picture Placeholder 12">
            <a:extLst>
              <a:ext uri="{FF2B5EF4-FFF2-40B4-BE49-F238E27FC236}">
                <a16:creationId xmlns:a16="http://schemas.microsoft.com/office/drawing/2014/main" id="{F8FE56AC-DA58-4FA8-B875-C2B5A0B9C4BA}"/>
              </a:ext>
            </a:extLst>
          </p:cNvPr>
          <p:cNvSpPr>
            <a:spLocks noGrp="1"/>
          </p:cNvSpPr>
          <p:nvPr>
            <p:ph type="pic" sz="quarter" idx="25" hasCustomPrompt="1"/>
          </p:nvPr>
        </p:nvSpPr>
        <p:spPr>
          <a:xfrm>
            <a:off x="10376557" y="221757"/>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
        <p:nvSpPr>
          <p:cNvPr id="14" name="Picture Placeholder 13">
            <a:extLst>
              <a:ext uri="{FF2B5EF4-FFF2-40B4-BE49-F238E27FC236}">
                <a16:creationId xmlns:a16="http://schemas.microsoft.com/office/drawing/2014/main" id="{4D3CC473-09EA-438E-8CCD-763CCC606988}"/>
              </a:ext>
            </a:extLst>
          </p:cNvPr>
          <p:cNvSpPr>
            <a:spLocks noGrp="1"/>
          </p:cNvSpPr>
          <p:nvPr>
            <p:ph type="pic" sz="quarter" idx="26" hasCustomPrompt="1"/>
          </p:nvPr>
        </p:nvSpPr>
        <p:spPr>
          <a:xfrm>
            <a:off x="8451107" y="-1718135"/>
            <a:ext cx="3436269" cy="3436269"/>
          </a:xfrm>
          <a:custGeom>
            <a:avLst/>
            <a:gdLst>
              <a:gd name="connsiteX0" fmla="*/ 1650796 w 3301591"/>
              <a:gd name="connsiteY0" fmla="*/ 0 h 3301591"/>
              <a:gd name="connsiteX1" fmla="*/ 1792846 w 3301591"/>
              <a:gd name="connsiteY1" fmla="*/ 58840 h 3301591"/>
              <a:gd name="connsiteX2" fmla="*/ 3242752 w 3301591"/>
              <a:gd name="connsiteY2" fmla="*/ 1508746 h 3301591"/>
              <a:gd name="connsiteX3" fmla="*/ 3242752 w 3301591"/>
              <a:gd name="connsiteY3" fmla="*/ 1792846 h 3301591"/>
              <a:gd name="connsiteX4" fmla="*/ 1792846 w 3301591"/>
              <a:gd name="connsiteY4" fmla="*/ 3242752 h 3301591"/>
              <a:gd name="connsiteX5" fmla="*/ 1508746 w 3301591"/>
              <a:gd name="connsiteY5" fmla="*/ 3242752 h 3301591"/>
              <a:gd name="connsiteX6" fmla="*/ 58839 w 3301591"/>
              <a:gd name="connsiteY6" fmla="*/ 1792846 h 3301591"/>
              <a:gd name="connsiteX7" fmla="*/ 58839 w 3301591"/>
              <a:gd name="connsiteY7" fmla="*/ 1508746 h 3301591"/>
              <a:gd name="connsiteX8" fmla="*/ 1508746 w 3301591"/>
              <a:gd name="connsiteY8" fmla="*/ 58840 h 3301591"/>
              <a:gd name="connsiteX9" fmla="*/ 1650796 w 3301591"/>
              <a:gd name="connsiteY9" fmla="*/ 0 h 33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1591" h="3301591">
                <a:moveTo>
                  <a:pt x="1650796" y="0"/>
                </a:moveTo>
                <a:cubicBezTo>
                  <a:pt x="1702208" y="0"/>
                  <a:pt x="1753620" y="19613"/>
                  <a:pt x="1792846" y="58840"/>
                </a:cubicBezTo>
                <a:lnTo>
                  <a:pt x="3242752" y="1508746"/>
                </a:lnTo>
                <a:cubicBezTo>
                  <a:pt x="3321204" y="1587198"/>
                  <a:pt x="3321204" y="1714394"/>
                  <a:pt x="3242752" y="1792846"/>
                </a:cubicBezTo>
                <a:lnTo>
                  <a:pt x="1792846" y="3242752"/>
                </a:lnTo>
                <a:cubicBezTo>
                  <a:pt x="1714394" y="3321204"/>
                  <a:pt x="1587198" y="3321204"/>
                  <a:pt x="1508746" y="3242752"/>
                </a:cubicBezTo>
                <a:lnTo>
                  <a:pt x="58839" y="1792846"/>
                </a:lnTo>
                <a:cubicBezTo>
                  <a:pt x="-19613" y="1714394"/>
                  <a:pt x="-19613" y="1587198"/>
                  <a:pt x="58839" y="1508746"/>
                </a:cubicBezTo>
                <a:lnTo>
                  <a:pt x="1508746" y="58840"/>
                </a:lnTo>
                <a:cubicBezTo>
                  <a:pt x="1547972" y="19613"/>
                  <a:pt x="1599384" y="0"/>
                  <a:pt x="1650796" y="0"/>
                </a:cubicBezTo>
                <a:close/>
              </a:path>
            </a:pathLst>
          </a:custGeom>
          <a:pattFill prst="pct25">
            <a:fgClr>
              <a:schemeClr val="accent1"/>
            </a:fgClr>
            <a:bgClr>
              <a:schemeClr val="bg2"/>
            </a:bgClr>
          </a:pattFill>
        </p:spPr>
        <p:txBody>
          <a:bodyPr wrap="square" anchor="ctr" anchorCtr="0">
            <a:noAutofit/>
          </a:bodyPr>
          <a:lstStyle>
            <a:lvl1pPr marL="0" indent="0" algn="ctr">
              <a:buNone/>
              <a:defRPr sz="1200">
                <a:latin typeface="Graphik Regular" panose="020B0503030202060203" pitchFamily="34" charset="0"/>
              </a:defRPr>
            </a:lvl1pPr>
          </a:lstStyle>
          <a:p>
            <a:r>
              <a:rPr lang="en-US" dirty="0"/>
              <a:t>Drag &amp; Drop Image</a:t>
            </a:r>
          </a:p>
        </p:txBody>
      </p:sp>
    </p:spTree>
    <p:extLst>
      <p:ext uri="{BB962C8B-B14F-4D97-AF65-F5344CB8AC3E}">
        <p14:creationId xmlns:p14="http://schemas.microsoft.com/office/powerpoint/2010/main" val="427869771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61FAA-4E4B-4BCA-B6D5-55E4AE57A6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2246" y="-722786"/>
            <a:ext cx="5109583" cy="8734329"/>
          </a:xfrm>
          <a:prstGeom prst="rect">
            <a:avLst/>
          </a:prstGeom>
        </p:spPr>
      </p:pic>
      <p:pic>
        <p:nvPicPr>
          <p:cNvPr id="13" name="Picture 12">
            <a:extLst>
              <a:ext uri="{FF2B5EF4-FFF2-40B4-BE49-F238E27FC236}">
                <a16:creationId xmlns:a16="http://schemas.microsoft.com/office/drawing/2014/main" id="{1CA5D261-5736-4FE8-A232-E3C77D530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6242" y="1450902"/>
            <a:ext cx="1910993" cy="3851774"/>
          </a:xfrm>
          <a:prstGeom prst="rect">
            <a:avLst/>
          </a:prstGeom>
        </p:spPr>
      </p:pic>
      <p:sp>
        <p:nvSpPr>
          <p:cNvPr id="12" name="Picture Placeholder 2"/>
          <p:cNvSpPr>
            <a:spLocks noGrp="1"/>
          </p:cNvSpPr>
          <p:nvPr>
            <p:ph type="pic" sz="quarter" idx="12" hasCustomPrompt="1"/>
          </p:nvPr>
        </p:nvSpPr>
        <p:spPr>
          <a:xfrm>
            <a:off x="3325864" y="1811788"/>
            <a:ext cx="1756499" cy="3159152"/>
          </a:xfrm>
          <a:prstGeom prst="rect">
            <a:avLst/>
          </a:prstGeom>
          <a:pattFill prst="pct25">
            <a:fgClr>
              <a:schemeClr val="accent1"/>
            </a:fgClr>
            <a:bgClr>
              <a:schemeClr val="bg1">
                <a:lumMod val="85000"/>
              </a:schemeClr>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5" name="Title 64">
            <a:extLst>
              <a:ext uri="{FF2B5EF4-FFF2-40B4-BE49-F238E27FC236}">
                <a16:creationId xmlns:a16="http://schemas.microsoft.com/office/drawing/2014/main" id="{2B3D2892-3770-4AC9-8B95-698A1BE6C687}"/>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8950616"/>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7303" y="197303"/>
            <a:ext cx="4939393" cy="6858000"/>
          </a:xfrm>
          <a:prstGeom prst="rect">
            <a:avLst/>
          </a:prstGeom>
          <a:effectLst/>
        </p:spPr>
      </p:pic>
      <p:sp>
        <p:nvSpPr>
          <p:cNvPr id="11" name="Picture Placeholder 2"/>
          <p:cNvSpPr>
            <a:spLocks noGrp="1"/>
          </p:cNvSpPr>
          <p:nvPr>
            <p:ph type="pic" sz="quarter" idx="15" hasCustomPrompt="1"/>
          </p:nvPr>
        </p:nvSpPr>
        <p:spPr>
          <a:xfrm>
            <a:off x="-162" y="1644524"/>
            <a:ext cx="5278351" cy="3965530"/>
          </a:xfrm>
          <a:prstGeom prst="rect">
            <a:avLst/>
          </a:prstGeom>
          <a:pattFill prst="pct25">
            <a:fgClr>
              <a:schemeClr val="accent1"/>
            </a:fgClr>
            <a:bgClr>
              <a:schemeClr val="bg2"/>
            </a:bgClr>
          </a:pattFill>
        </p:spPr>
        <p:txBody>
          <a:bodyPr anchor="ctr"/>
          <a:lstStyle>
            <a:lvl1pPr marL="0" indent="0" algn="ctr">
              <a:buNone/>
              <a:defRPr sz="1200" b="0" i="0">
                <a:latin typeface="Graphik Regular" panose="020B0503030202060203" pitchFamily="34" charset="0"/>
                <a:ea typeface="Source Sans Pro" charset="0"/>
                <a:cs typeface="Graphik Regular" panose="020B0503030202060203" pitchFamily="34" charset="0"/>
              </a:defRPr>
            </a:lvl1pPr>
          </a:lstStyle>
          <a:p>
            <a:r>
              <a:rPr lang="en-US" dirty="0"/>
              <a:t>Drag &amp; Drop Image</a:t>
            </a:r>
          </a:p>
        </p:txBody>
      </p:sp>
      <p:sp>
        <p:nvSpPr>
          <p:cNvPr id="4" name="Title 64">
            <a:extLst>
              <a:ext uri="{FF2B5EF4-FFF2-40B4-BE49-F238E27FC236}">
                <a16:creationId xmlns:a16="http://schemas.microsoft.com/office/drawing/2014/main" id="{21B3123E-2416-4C44-B3EE-D754462CF4F4}"/>
              </a:ext>
            </a:extLst>
          </p:cNvPr>
          <p:cNvSpPr>
            <a:spLocks noGrp="1"/>
          </p:cNvSpPr>
          <p:nvPr>
            <p:ph type="title"/>
          </p:nvPr>
        </p:nvSpPr>
        <p:spPr>
          <a:xfrm>
            <a:off x="1790700" y="777426"/>
            <a:ext cx="8648700" cy="495486"/>
          </a:xfrm>
          <a:prstGeom prst="rect">
            <a:avLst/>
          </a:prstGeom>
        </p:spPr>
        <p:txBody>
          <a:bodyPr/>
          <a:lstStyle>
            <a:lvl1pPr algn="ctr">
              <a:defRPr sz="3200" b="0" i="0">
                <a:solidFill>
                  <a:schemeClr val="tx1"/>
                </a:solidFill>
                <a:latin typeface="Graphik Regular" panose="020B0503030202060203" pitchFamily="34" charset="0"/>
                <a:ea typeface="Graphik Regular" panose="020B0503030202060203" pitchFamily="34" charset="0"/>
                <a:cs typeface="Graphik Regular" panose="020B050303020206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7725634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ADCE-FBA3-4F0B-90A8-7ACA9614A1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E4D22-0138-4D48-A385-82B20CEA2C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836CAE-1A2A-4228-9C65-1196DD0C8915}"/>
              </a:ext>
            </a:extLst>
          </p:cNvPr>
          <p:cNvSpPr>
            <a:spLocks noGrp="1"/>
          </p:cNvSpPr>
          <p:nvPr>
            <p:ph type="dt" sz="half" idx="10"/>
          </p:nvPr>
        </p:nvSpPr>
        <p:spPr/>
        <p:txBody>
          <a:bodyPr/>
          <a:lstStyle/>
          <a:p>
            <a:fld id="{5035E82A-54D3-4238-BF1D-14CC451CBF2E}" type="datetimeFigureOut">
              <a:rPr lang="en-US" smtClean="0"/>
              <a:t>4/5/2021</a:t>
            </a:fld>
            <a:endParaRPr lang="en-US"/>
          </a:p>
        </p:txBody>
      </p:sp>
      <p:sp>
        <p:nvSpPr>
          <p:cNvPr id="5" name="Footer Placeholder 4">
            <a:extLst>
              <a:ext uri="{FF2B5EF4-FFF2-40B4-BE49-F238E27FC236}">
                <a16:creationId xmlns:a16="http://schemas.microsoft.com/office/drawing/2014/main" id="{359B99A9-553A-4FE8-AE1E-681F96AEF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455B9F-0A1F-46CB-9744-825C0ABC740F}"/>
              </a:ext>
            </a:extLst>
          </p:cNvPr>
          <p:cNvSpPr>
            <a:spLocks noGrp="1"/>
          </p:cNvSpPr>
          <p:nvPr>
            <p:ph type="sldNum" sz="quarter" idx="12"/>
          </p:nvPr>
        </p:nvSpPr>
        <p:spPr/>
        <p:txBody>
          <a:bodyPr/>
          <a:lstStyle/>
          <a:p>
            <a:fld id="{4D52F4C7-789C-4898-AA6F-D1BBEFF00D68}" type="slidenum">
              <a:rPr lang="en-US" smtClean="0"/>
              <a:t>‹#›</a:t>
            </a:fld>
            <a:endParaRPr lang="en-US"/>
          </a:p>
        </p:txBody>
      </p:sp>
    </p:spTree>
    <p:extLst>
      <p:ext uri="{BB962C8B-B14F-4D97-AF65-F5344CB8AC3E}">
        <p14:creationId xmlns:p14="http://schemas.microsoft.com/office/powerpoint/2010/main" val="379527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1D9D4-DBAB-4875-8580-90D2DC90F3B8}"/>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0E2205D-A34E-4C70-8FC6-9AB8C960FBD1}"/>
              </a:ext>
            </a:extLst>
          </p:cNvPr>
          <p:cNvSpPr>
            <a:spLocks noGrp="1"/>
          </p:cNvSpPr>
          <p:nvPr>
            <p:ph idx="1"/>
          </p:nvPr>
        </p:nvSpPr>
        <p:spPr>
          <a:xfrm>
            <a:off x="1790700" y="1691641"/>
            <a:ext cx="8648700" cy="4404360"/>
          </a:xfrm>
        </p:spPr>
        <p:txBody>
          <a:bodyPr numCol="3" spcCol="228600"/>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994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60144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1"/>
          <p:cNvSpPr>
            <a:spLocks noGrp="1"/>
          </p:cNvSpPr>
          <p:nvPr>
            <p:ph type="dt" sz="half" idx="10"/>
          </p:nvPr>
        </p:nvSpPr>
        <p:spPr>
          <a:xfrm>
            <a:off x="304800" y="6477000"/>
            <a:ext cx="2844800" cy="228600"/>
          </a:xfrm>
          <a:prstGeom prst="rect">
            <a:avLst/>
          </a:prstGeom>
        </p:spPr>
        <p:txBody>
          <a:bodyPr/>
          <a:lstStyle>
            <a:lvl1pPr>
              <a:defRPr/>
            </a:lvl1pPr>
          </a:lstStyle>
          <a:p>
            <a:pPr>
              <a:defRPr/>
            </a:pPr>
            <a:r>
              <a:rPr lang="en-US" dirty="0">
                <a:solidFill>
                  <a:prstClr val="black"/>
                </a:solidFill>
              </a:rPr>
              <a:t>Date</a:t>
            </a:r>
          </a:p>
        </p:txBody>
      </p:sp>
      <p:sp>
        <p:nvSpPr>
          <p:cNvPr id="4" name="Slide Number Placeholder 23"/>
          <p:cNvSpPr>
            <a:spLocks noGrp="1"/>
          </p:cNvSpPr>
          <p:nvPr>
            <p:ph type="sldNum" sz="quarter" idx="11"/>
          </p:nvPr>
        </p:nvSpPr>
        <p:spPr/>
        <p:txBody>
          <a:bodyPr/>
          <a:lstStyle>
            <a:lvl1pPr>
              <a:defRPr/>
            </a:lvl1pPr>
          </a:lstStyle>
          <a:p>
            <a:pPr>
              <a:defRPr/>
            </a:pPr>
            <a:fld id="{DB99F131-AB71-4C73-B04B-B1C2C8F2B31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6417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5"/>
            <a:ext cx="5384800" cy="4190999"/>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5"/>
            <a:ext cx="5384800" cy="4190999"/>
          </a:xfrm>
        </p:spPr>
        <p:txBody>
          <a:bodyPr/>
          <a:lstStyle>
            <a:lvl1pPr>
              <a:defRPr sz="2800"/>
            </a:lvl1pPr>
            <a:lvl2pPr>
              <a:defRPr sz="2400"/>
            </a:lvl2pPr>
            <a:lvl3pPr>
              <a:defRPr sz="2000"/>
            </a:lvl3pPr>
            <a:lvl4pPr>
              <a:defRPr sz="1801"/>
            </a:lvl4pPr>
            <a:lvl5pPr>
              <a:defRPr sz="1801"/>
            </a:lvl5pPr>
            <a:lvl6pPr>
              <a:defRPr sz="1801"/>
            </a:lvl6pPr>
            <a:lvl7pPr>
              <a:defRPr sz="1801"/>
            </a:lvl7pPr>
            <a:lvl8pPr>
              <a:defRPr sz="1801"/>
            </a:lvl8pPr>
            <a:lvl9pPr>
              <a:defRPr sz="18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stretch>
            <a:fillRect/>
          </a:stretch>
        </p:blipFill>
        <p:spPr>
          <a:xfrm>
            <a:off x="7973258" y="6074640"/>
            <a:ext cx="3609145" cy="652329"/>
          </a:xfrm>
          <a:prstGeom prst="rect">
            <a:avLst/>
          </a:prstGeom>
        </p:spPr>
      </p:pic>
      <p:sp>
        <p:nvSpPr>
          <p:cNvPr id="6" name="Footer Placeholder 5"/>
          <p:cNvSpPr>
            <a:spLocks noGrp="1"/>
          </p:cNvSpPr>
          <p:nvPr>
            <p:ph type="ftr" sz="quarter" idx="11"/>
          </p:nvPr>
        </p:nvSpPr>
        <p:spPr/>
        <p:txBody>
          <a:bodyPr/>
          <a:lstStyle>
            <a:lvl1pPr algn="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3BEFDB-380D-4F20-8840-15375148300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308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lgn="l">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3BEFDB-380D-4F20-8840-15375148300B}" type="slidenum">
              <a:rPr lang="en-US" smtClean="0">
                <a:solidFill>
                  <a:prstClr val="black">
                    <a:tint val="75000"/>
                  </a:prstClr>
                </a:solidFill>
              </a:rPr>
              <a:pPr/>
              <a:t>‹#›</a:t>
            </a:fld>
            <a:endParaRPr lang="en-US" dirty="0">
              <a:solidFill>
                <a:prstClr val="black">
                  <a:tint val="75000"/>
                </a:prstClr>
              </a:solidFill>
            </a:endParaRPr>
          </a:p>
        </p:txBody>
      </p:sp>
      <p:pic>
        <p:nvPicPr>
          <p:cNvPr id="2" name="Picture 1"/>
          <p:cNvPicPr>
            <a:picLocks noChangeAspect="1"/>
          </p:cNvPicPr>
          <p:nvPr userDrawn="1"/>
        </p:nvPicPr>
        <p:blipFill>
          <a:blip r:embed="rId2"/>
          <a:stretch>
            <a:fillRect/>
          </a:stretch>
        </p:blipFill>
        <p:spPr>
          <a:xfrm>
            <a:off x="7973258" y="6074640"/>
            <a:ext cx="3609145" cy="652329"/>
          </a:xfrm>
          <a:prstGeom prst="rect">
            <a:avLst/>
          </a:prstGeom>
        </p:spPr>
      </p:pic>
    </p:spTree>
    <p:extLst>
      <p:ext uri="{BB962C8B-B14F-4D97-AF65-F5344CB8AC3E}">
        <p14:creationId xmlns:p14="http://schemas.microsoft.com/office/powerpoint/2010/main" val="106465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09602" y="1535113"/>
            <a:ext cx="5386917" cy="639763"/>
          </a:xfrm>
        </p:spPr>
        <p:txBody>
          <a:bodyPr anchor="t" anchorCtr="0">
            <a:noAutofit/>
          </a:bodyPr>
          <a:lstStyle>
            <a:lvl1pPr marL="0" indent="0">
              <a:buNone/>
              <a:defRPr sz="2400" b="0">
                <a:latin typeface="+mn-lt"/>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616325"/>
          </a:xfrm>
        </p:spPr>
        <p:txBody>
          <a:bodyPr/>
          <a:lstStyle>
            <a:lvl1pPr>
              <a:defRPr sz="20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535113"/>
            <a:ext cx="5389033" cy="639763"/>
          </a:xfrm>
        </p:spPr>
        <p:txBody>
          <a:bodyPr anchor="t" anchorCtr="0">
            <a:noAutofit/>
          </a:bodyPr>
          <a:lstStyle>
            <a:lvl1pPr marL="0" indent="0">
              <a:buNone/>
              <a:defRPr sz="2400" b="0">
                <a:latin typeface="+mn-lt"/>
              </a:defRPr>
            </a:lvl1pPr>
            <a:lvl2pPr marL="457177" indent="0">
              <a:buNone/>
              <a:defRPr sz="2000" b="1"/>
            </a:lvl2pPr>
            <a:lvl3pPr marL="914354" indent="0">
              <a:buNone/>
              <a:defRPr sz="1801" b="1"/>
            </a:lvl3pPr>
            <a:lvl4pPr marL="1371531"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6"/>
            <a:ext cx="5389033" cy="3616325"/>
          </a:xfrm>
        </p:spPr>
        <p:txBody>
          <a:bodyPr/>
          <a:lstStyle>
            <a:lvl1pPr>
              <a:defRPr sz="2000"/>
            </a:lvl1pPr>
            <a:lvl2pPr>
              <a:defRPr sz="2000"/>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lgn="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3BEFDB-380D-4F20-8840-15375148300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p:cNvPicPr>
            <a:picLocks noChangeAspect="1"/>
          </p:cNvPicPr>
          <p:nvPr userDrawn="1"/>
        </p:nvPicPr>
        <p:blipFill>
          <a:blip r:embed="rId2"/>
          <a:stretch>
            <a:fillRect/>
          </a:stretch>
        </p:blipFill>
        <p:spPr>
          <a:xfrm>
            <a:off x="7973258" y="6074640"/>
            <a:ext cx="3609145" cy="652329"/>
          </a:xfrm>
          <a:prstGeom prst="rect">
            <a:avLst/>
          </a:prstGeom>
        </p:spPr>
      </p:pic>
    </p:spTree>
    <p:extLst>
      <p:ext uri="{BB962C8B-B14F-4D97-AF65-F5344CB8AC3E}">
        <p14:creationId xmlns:p14="http://schemas.microsoft.com/office/powerpoint/2010/main" val="13971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jp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image" Target="../media/image2.jp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756640"/>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37E486-A15B-46DA-8777-422C10BB27B4}"/>
              </a:ext>
            </a:extLst>
          </p:cNvPr>
          <p:cNvSpPr>
            <a:spLocks noGrp="1"/>
          </p:cNvSpPr>
          <p:nvPr>
            <p:ph type="title"/>
          </p:nvPr>
        </p:nvSpPr>
        <p:spPr>
          <a:xfrm>
            <a:off x="1790700" y="762000"/>
            <a:ext cx="8648700" cy="495486"/>
          </a:xfrm>
          <a:prstGeom prst="rect">
            <a:avLst/>
          </a:prstGeom>
          <a:noFill/>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B2F89505-F4C8-4C40-83D1-127404448BC0}"/>
              </a:ext>
            </a:extLst>
          </p:cNvPr>
          <p:cNvSpPr>
            <a:spLocks noGrp="1"/>
          </p:cNvSpPr>
          <p:nvPr>
            <p:ph type="body" idx="1"/>
          </p:nvPr>
        </p:nvSpPr>
        <p:spPr>
          <a:xfrm>
            <a:off x="1790700" y="1691641"/>
            <a:ext cx="8648700" cy="44043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A close up of a logo&#10;&#10;Description automatically generated">
            <a:extLst>
              <a:ext uri="{FF2B5EF4-FFF2-40B4-BE49-F238E27FC236}">
                <a16:creationId xmlns:a16="http://schemas.microsoft.com/office/drawing/2014/main" id="{CF96D82C-A94F-4BDC-BE73-DD92FD0E172F}"/>
              </a:ext>
            </a:extLst>
          </p:cNvPr>
          <p:cNvPicPr>
            <a:picLocks noChangeAspect="1"/>
          </p:cNvPicPr>
          <p:nvPr userDrawn="1"/>
        </p:nvPicPr>
        <p:blipFill>
          <a:blip r:embed="rId14"/>
          <a:stretch>
            <a:fillRect/>
          </a:stretch>
        </p:blipFill>
        <p:spPr>
          <a:xfrm>
            <a:off x="160474" y="6277747"/>
            <a:ext cx="1491018" cy="339773"/>
          </a:xfrm>
          <a:prstGeom prst="rect">
            <a:avLst/>
          </a:prstGeom>
        </p:spPr>
      </p:pic>
      <p:sp>
        <p:nvSpPr>
          <p:cNvPr id="6" name="TextBox 5">
            <a:extLst>
              <a:ext uri="{FF2B5EF4-FFF2-40B4-BE49-F238E27FC236}">
                <a16:creationId xmlns:a16="http://schemas.microsoft.com/office/drawing/2014/main" id="{FCF5AB2B-55AC-4E2B-B797-F9EA4C962C4B}"/>
              </a:ext>
            </a:extLst>
          </p:cNvPr>
          <p:cNvSpPr txBox="1"/>
          <p:nvPr userDrawn="1"/>
        </p:nvSpPr>
        <p:spPr>
          <a:xfrm>
            <a:off x="11327592" y="6355455"/>
            <a:ext cx="631326" cy="276999"/>
          </a:xfrm>
          <a:prstGeom prst="rect">
            <a:avLst/>
          </a:prstGeom>
          <a:noFill/>
        </p:spPr>
        <p:txBody>
          <a:bodyPr wrap="square" rtlCol="0">
            <a:spAutoFit/>
          </a:bodyPr>
          <a:lstStyle/>
          <a:p>
            <a:pPr algn="r"/>
            <a:fld id="{260E2A6B-A809-4840-BF14-8648BC0BDF87}" type="slidenum">
              <a:rPr lang="id-ID" sz="1200" b="0" i="0">
                <a:solidFill>
                  <a:schemeClr val="tx2"/>
                </a:solidFill>
                <a:latin typeface="Graphik Regular" panose="020B0503030202060203" pitchFamily="34" charset="0"/>
                <a:ea typeface="Titillium" charset="0"/>
                <a:cs typeface="Titillium" charset="0"/>
              </a:rPr>
              <a:pPr algn="r"/>
              <a:t>‹#›</a:t>
            </a:fld>
            <a:endParaRPr lang="en-MY" sz="1200" b="0" i="0" dirty="0">
              <a:solidFill>
                <a:schemeClr val="tx2"/>
              </a:solidFill>
              <a:latin typeface="Graphik Regular" panose="020B0503030202060203" pitchFamily="34" charset="0"/>
              <a:ea typeface="Titillium" charset="0"/>
              <a:cs typeface="Titillium" charset="0"/>
            </a:endParaRPr>
          </a:p>
        </p:txBody>
      </p:sp>
      <p:pic>
        <p:nvPicPr>
          <p:cNvPr id="7" name="Picture 6" descr="A close up of a sign&#10;&#10;Description automatically generated">
            <a:extLst>
              <a:ext uri="{FF2B5EF4-FFF2-40B4-BE49-F238E27FC236}">
                <a16:creationId xmlns:a16="http://schemas.microsoft.com/office/drawing/2014/main" id="{E80BFB59-0DB4-6D4B-BF10-020241BAEE3D}"/>
              </a:ext>
            </a:extLst>
          </p:cNvPr>
          <p:cNvPicPr>
            <a:picLocks noChangeAspect="1"/>
          </p:cNvPicPr>
          <p:nvPr userDrawn="1"/>
        </p:nvPicPr>
        <p:blipFill>
          <a:blip r:embed="rId15"/>
          <a:stretch>
            <a:fillRect/>
          </a:stretch>
        </p:blipFill>
        <p:spPr>
          <a:xfrm>
            <a:off x="1989775" y="6255521"/>
            <a:ext cx="1938441" cy="413385"/>
          </a:xfrm>
          <a:prstGeom prst="rect">
            <a:avLst/>
          </a:prstGeom>
        </p:spPr>
      </p:pic>
    </p:spTree>
    <p:extLst>
      <p:ext uri="{BB962C8B-B14F-4D97-AF65-F5344CB8AC3E}">
        <p14:creationId xmlns:p14="http://schemas.microsoft.com/office/powerpoint/2010/main" val="379109821"/>
      </p:ext>
    </p:extLst>
  </p:cSld>
  <p:clrMap bg1="lt1" tx1="dk1" bg2="lt2" tx2="dk2" accent1="accent1" accent2="accent2" accent3="accent3" accent4="accent4" accent5="accent5" accent6="accent6" hlink="hlink" folHlink="folHlink"/>
  <p:sldLayoutIdLst>
    <p:sldLayoutId id="2147483723" r:id="rId1"/>
    <p:sldLayoutId id="2147483729" r:id="rId2"/>
    <p:sldLayoutId id="2147483730"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xStyles>
    <p:titleStyle>
      <a:lvl1pPr algn="ctr" defTabSz="914400" rtl="0" eaLnBrk="1" latinLnBrk="0" hangingPunct="1">
        <a:lnSpc>
          <a:spcPct val="90000"/>
        </a:lnSpc>
        <a:spcBef>
          <a:spcPct val="0"/>
        </a:spcBef>
        <a:buNone/>
        <a:defRPr sz="3200" kern="1200">
          <a:solidFill>
            <a:schemeClr val="tx1"/>
          </a:solidFill>
          <a:latin typeface="Graphik Regular" panose="020B05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128" userDrawn="1">
          <p15:clr>
            <a:srgbClr val="F26B43"/>
          </p15:clr>
        </p15:guide>
        <p15:guide id="4" orient="horz" pos="480" userDrawn="1">
          <p15:clr>
            <a:srgbClr val="F26B43"/>
          </p15:clr>
        </p15:guide>
        <p15:guide id="5" pos="6576" userDrawn="1">
          <p15:clr>
            <a:srgbClr val="F26B43"/>
          </p15:clr>
        </p15:guide>
        <p15:guide id="6"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E280AF4-5B58-4C5F-A4AB-FAF6FEEC01B3}"/>
              </a:ext>
            </a:extLst>
          </p:cNvPr>
          <p:cNvSpPr>
            <a:spLocks noGrp="1"/>
          </p:cNvSpPr>
          <p:nvPr>
            <p:ph type="title"/>
          </p:nvPr>
        </p:nvSpPr>
        <p:spPr>
          <a:xfrm>
            <a:off x="1790700" y="762000"/>
            <a:ext cx="8648700" cy="495486"/>
          </a:xfrm>
          <a:prstGeom prst="rect">
            <a:avLst/>
          </a:prstGeom>
          <a:noFill/>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233227301"/>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400" rtl="0" eaLnBrk="1" latinLnBrk="0" hangingPunct="1">
        <a:lnSpc>
          <a:spcPct val="90000"/>
        </a:lnSpc>
        <a:spcBef>
          <a:spcPct val="0"/>
        </a:spcBef>
        <a:buNone/>
        <a:defRPr sz="3200" kern="1200">
          <a:solidFill>
            <a:schemeClr val="tx1"/>
          </a:solidFill>
          <a:latin typeface="Graphik Regular" panose="020B050303020206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5" pos="1128" userDrawn="1">
          <p15:clr>
            <a:srgbClr val="F26B43"/>
          </p15:clr>
        </p15:guide>
        <p15:guide id="6" pos="6552" userDrawn="1">
          <p15:clr>
            <a:srgbClr val="F26B43"/>
          </p15:clr>
        </p15:guide>
        <p15:guide id="7" orient="horz" pos="480" userDrawn="1">
          <p15:clr>
            <a:srgbClr val="F26B43"/>
          </p15:clr>
        </p15:guide>
        <p15:guide id="8" orient="horz"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1327592" y="6355455"/>
            <a:ext cx="631326" cy="276999"/>
          </a:xfrm>
          <a:prstGeom prst="rect">
            <a:avLst/>
          </a:prstGeom>
          <a:noFill/>
        </p:spPr>
        <p:txBody>
          <a:bodyPr wrap="square" rtlCol="0">
            <a:spAutoFit/>
          </a:bodyPr>
          <a:lstStyle/>
          <a:p>
            <a:pPr algn="r"/>
            <a:fld id="{260E2A6B-A809-4840-BF14-8648BC0BDF87}" type="slidenum">
              <a:rPr lang="id-ID" sz="1200" b="0" i="0">
                <a:solidFill>
                  <a:schemeClr val="tx2"/>
                </a:solidFill>
                <a:latin typeface="Graphik Regular" panose="020B0503030202060203" pitchFamily="34" charset="0"/>
                <a:ea typeface="Titillium" charset="0"/>
                <a:cs typeface="Titillium" charset="0"/>
              </a:rPr>
              <a:pPr algn="r"/>
              <a:t>‹#›</a:t>
            </a:fld>
            <a:endParaRPr lang="en-MY" sz="1200" b="0" i="0" dirty="0">
              <a:solidFill>
                <a:schemeClr val="tx2"/>
              </a:solidFill>
              <a:latin typeface="Graphik Regular" panose="020B0503030202060203" pitchFamily="34" charset="0"/>
              <a:ea typeface="Titillium" charset="0"/>
              <a:cs typeface="Titillium" charset="0"/>
            </a:endParaRPr>
          </a:p>
        </p:txBody>
      </p:sp>
      <p:pic>
        <p:nvPicPr>
          <p:cNvPr id="3" name="Picture 2" descr="A close up of a logo&#10;&#10;Description automatically generated">
            <a:extLst>
              <a:ext uri="{FF2B5EF4-FFF2-40B4-BE49-F238E27FC236}">
                <a16:creationId xmlns:a16="http://schemas.microsoft.com/office/drawing/2014/main" id="{E69AC748-11CE-4107-948A-50218EC96952}"/>
              </a:ext>
            </a:extLst>
          </p:cNvPr>
          <p:cNvPicPr>
            <a:picLocks noChangeAspect="1"/>
          </p:cNvPicPr>
          <p:nvPr userDrawn="1"/>
        </p:nvPicPr>
        <p:blipFill>
          <a:blip r:embed="rId23"/>
          <a:stretch>
            <a:fillRect/>
          </a:stretch>
        </p:blipFill>
        <p:spPr>
          <a:xfrm>
            <a:off x="160474" y="6277747"/>
            <a:ext cx="1491018" cy="339773"/>
          </a:xfrm>
          <a:prstGeom prst="rect">
            <a:avLst/>
          </a:prstGeom>
        </p:spPr>
      </p:pic>
      <p:pic>
        <p:nvPicPr>
          <p:cNvPr id="4" name="Picture 3" descr="A close up of a sign&#10;&#10;Description automatically generated">
            <a:extLst>
              <a:ext uri="{FF2B5EF4-FFF2-40B4-BE49-F238E27FC236}">
                <a16:creationId xmlns:a16="http://schemas.microsoft.com/office/drawing/2014/main" id="{A22D0967-D34F-DE47-89C2-5099DA9C566C}"/>
              </a:ext>
            </a:extLst>
          </p:cNvPr>
          <p:cNvPicPr>
            <a:picLocks noChangeAspect="1"/>
          </p:cNvPicPr>
          <p:nvPr userDrawn="1"/>
        </p:nvPicPr>
        <p:blipFill>
          <a:blip r:embed="rId24"/>
          <a:stretch>
            <a:fillRect/>
          </a:stretch>
        </p:blipFill>
        <p:spPr>
          <a:xfrm>
            <a:off x="1989775" y="6255521"/>
            <a:ext cx="1938441" cy="413385"/>
          </a:xfrm>
          <a:prstGeom prst="rect">
            <a:avLst/>
          </a:prstGeom>
        </p:spPr>
      </p:pic>
    </p:spTree>
    <p:extLst>
      <p:ext uri="{BB962C8B-B14F-4D97-AF65-F5344CB8AC3E}">
        <p14:creationId xmlns:p14="http://schemas.microsoft.com/office/powerpoint/2010/main" val="954248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77">
          <p15:clr>
            <a:srgbClr val="F26B43"/>
          </p15:clr>
        </p15:guide>
        <p15:guide id="4" orient="horz" pos="3840">
          <p15:clr>
            <a:srgbClr val="F26B43"/>
          </p15:clr>
        </p15:guide>
        <p15:guide id="5" pos="1128">
          <p15:clr>
            <a:srgbClr val="F26B43"/>
          </p15:clr>
        </p15:guide>
        <p15:guide id="6" pos="65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A74942-9032-D04D-8341-FD3077C7E8BE}"/>
              </a:ext>
            </a:extLst>
          </p:cNvPr>
          <p:cNvSpPr/>
          <p:nvPr/>
        </p:nvSpPr>
        <p:spPr>
          <a:xfrm>
            <a:off x="1" y="5527620"/>
            <a:ext cx="12191998" cy="13303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application&#10;&#10;Description automatically generated">
            <a:extLst>
              <a:ext uri="{FF2B5EF4-FFF2-40B4-BE49-F238E27FC236}">
                <a16:creationId xmlns:a16="http://schemas.microsoft.com/office/drawing/2014/main" id="{24064DDD-203A-4E07-A75A-50D40464A0B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569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5DF4E817-8009-4499-8AB3-8057BA860D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0870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CC886F-E5E5-4A22-8AF7-C3DB6A0CAAC6}"/>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90BAEB9-E8D4-420D-8F61-322D020AAA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20714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66BDB-E3D9-4B6C-A2A5-F5B9D141D763}"/>
              </a:ext>
            </a:extLst>
          </p:cNvPr>
          <p:cNvSpPr>
            <a:spLocks noGrp="1"/>
          </p:cNvSpPr>
          <p:nvPr>
            <p:ph type="title"/>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1DFCE4DE-D7E7-48E9-B302-3163E4B833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9056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B80FD20C-DCFD-466F-8F5D-38C640207A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5039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Slide Number Placeholder 4"/>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US" altLang="en-US" dirty="0">
              <a:solidFill>
                <a:srgbClr val="717171"/>
              </a:solidFill>
              <a:latin typeface="Tahoma" panose="020B0604030504040204" pitchFamily="34" charset="0"/>
              <a:cs typeface="Tahoma" panose="020B0604030504040204" pitchFamily="34" charset="0"/>
            </a:endParaRPr>
          </a:p>
        </p:txBody>
      </p:sp>
      <p:pic>
        <p:nvPicPr>
          <p:cNvPr id="11" name="Picture 10" descr="Timeline&#10;&#10;Description automatically generated">
            <a:extLst>
              <a:ext uri="{FF2B5EF4-FFF2-40B4-BE49-F238E27FC236}">
                <a16:creationId xmlns:a16="http://schemas.microsoft.com/office/drawing/2014/main" id="{09F8C81D-CDD0-42AF-B4EF-DACDC9DC04F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46199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 email&#10;&#10;Description automatically generated">
            <a:extLst>
              <a:ext uri="{FF2B5EF4-FFF2-40B4-BE49-F238E27FC236}">
                <a16:creationId xmlns:a16="http://schemas.microsoft.com/office/drawing/2014/main" id="{6B08E764-19B9-4C5D-AC2A-BA528A8513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0331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p:cNvGrpSpPr/>
          <p:nvPr/>
        </p:nvGrpSpPr>
        <p:grpSpPr>
          <a:xfrm>
            <a:off x="3148770" y="-615079"/>
            <a:ext cx="5695195" cy="7096974"/>
            <a:chOff x="923925" y="1171575"/>
            <a:chExt cx="4304370" cy="5980052"/>
          </a:xfrm>
        </p:grpSpPr>
        <p:cxnSp>
          <p:nvCxnSpPr>
            <p:cNvPr id="8" name="Straight Connector 7"/>
            <p:cNvCxnSpPr/>
            <p:nvPr/>
          </p:nvCxnSpPr>
          <p:spPr>
            <a:xfrm>
              <a:off x="923925" y="1171575"/>
              <a:ext cx="9874" cy="206622"/>
            </a:xfrm>
            <a:prstGeom prst="line">
              <a:avLst/>
            </a:prstGeom>
            <a:noFill/>
            <a:ln w="6350" cap="flat" cmpd="sng" algn="ctr">
              <a:solidFill>
                <a:srgbClr val="5B9BD5"/>
              </a:solidFill>
              <a:prstDash val="solid"/>
              <a:miter lim="800000"/>
            </a:ln>
            <a:effectLst/>
          </p:spPr>
        </p:cxnSp>
        <p:grpSp>
          <p:nvGrpSpPr>
            <p:cNvPr id="9" name="Group 8"/>
            <p:cNvGrpSpPr/>
            <p:nvPr/>
          </p:nvGrpSpPr>
          <p:grpSpPr>
            <a:xfrm>
              <a:off x="1704583" y="2478171"/>
              <a:ext cx="3523712" cy="4673456"/>
              <a:chOff x="-228139" y="53479"/>
              <a:chExt cx="4341249" cy="3209549"/>
            </a:xfrm>
          </p:grpSpPr>
          <p:sp>
            <p:nvSpPr>
              <p:cNvPr id="13" name="Rounded Rectangle 12"/>
              <p:cNvSpPr/>
              <p:nvPr/>
            </p:nvSpPr>
            <p:spPr>
              <a:xfrm>
                <a:off x="-228139" y="53479"/>
                <a:ext cx="2281264" cy="561232"/>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Comprehensive search of databases</a:t>
                </a:r>
              </a:p>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4,784 citations</a:t>
                </a:r>
              </a:p>
            </p:txBody>
          </p:sp>
          <p:sp>
            <p:nvSpPr>
              <p:cNvPr id="14" name="Down Arrow 13"/>
              <p:cNvSpPr/>
              <p:nvPr/>
            </p:nvSpPr>
            <p:spPr>
              <a:xfrm>
                <a:off x="685801" y="634784"/>
                <a:ext cx="258445" cy="267544"/>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15" name="Straight Arrow Connector 14"/>
              <p:cNvCxnSpPr/>
              <p:nvPr/>
            </p:nvCxnSpPr>
            <p:spPr>
              <a:xfrm flipV="1">
                <a:off x="912494" y="751309"/>
                <a:ext cx="1249680" cy="6096"/>
              </a:xfrm>
              <a:prstGeom prst="straightConnector1">
                <a:avLst/>
              </a:prstGeom>
              <a:noFill/>
              <a:ln w="6350" cap="flat" cmpd="sng" algn="ctr">
                <a:solidFill>
                  <a:srgbClr val="5B9BD5"/>
                </a:solidFill>
                <a:prstDash val="solid"/>
                <a:miter lim="800000"/>
                <a:tailEnd type="triangle"/>
              </a:ln>
              <a:effectLst/>
            </p:spPr>
          </p:cxnSp>
          <p:sp>
            <p:nvSpPr>
              <p:cNvPr id="16" name="Rounded Rectangle 15"/>
              <p:cNvSpPr/>
              <p:nvPr/>
            </p:nvSpPr>
            <p:spPr>
              <a:xfrm>
                <a:off x="2223905" y="530812"/>
                <a:ext cx="1097280" cy="475488"/>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73 citations from other sources</a:t>
                </a:r>
              </a:p>
            </p:txBody>
          </p:sp>
          <p:sp>
            <p:nvSpPr>
              <p:cNvPr id="17" name="Rounded Rectangle 16"/>
              <p:cNvSpPr/>
              <p:nvPr/>
            </p:nvSpPr>
            <p:spPr>
              <a:xfrm>
                <a:off x="48894" y="911332"/>
                <a:ext cx="1645920" cy="319452"/>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 4,857 Citations Screened</a:t>
                </a:r>
              </a:p>
            </p:txBody>
          </p:sp>
          <p:sp>
            <p:nvSpPr>
              <p:cNvPr id="18" name="Down Arrow 17"/>
              <p:cNvSpPr/>
              <p:nvPr/>
            </p:nvSpPr>
            <p:spPr>
              <a:xfrm>
                <a:off x="694598" y="1233127"/>
                <a:ext cx="268696" cy="254610"/>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19" name="Straight Arrow Connector 18"/>
              <p:cNvCxnSpPr/>
              <p:nvPr/>
            </p:nvCxnSpPr>
            <p:spPr>
              <a:xfrm flipV="1">
                <a:off x="904875" y="1338709"/>
                <a:ext cx="1249680" cy="6096"/>
              </a:xfrm>
              <a:prstGeom prst="straightConnector1">
                <a:avLst/>
              </a:prstGeom>
              <a:noFill/>
              <a:ln w="6350" cap="flat" cmpd="sng" algn="ctr">
                <a:solidFill>
                  <a:srgbClr val="5B9BD5"/>
                </a:solidFill>
                <a:prstDash val="solid"/>
                <a:miter lim="800000"/>
                <a:tailEnd type="triangle"/>
              </a:ln>
              <a:effectLst/>
            </p:spPr>
          </p:cxnSp>
          <p:sp>
            <p:nvSpPr>
              <p:cNvPr id="20" name="Rounded Rectangle 19"/>
              <p:cNvSpPr/>
              <p:nvPr/>
            </p:nvSpPr>
            <p:spPr>
              <a:xfrm>
                <a:off x="2172153" y="1139559"/>
                <a:ext cx="1940957" cy="475488"/>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endParaRPr lang="en-US" sz="1244"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2,759 Excluded after 1st Review of titles and abstracts &amp; duplicates removed</a:t>
                </a:r>
              </a:p>
              <a:p>
                <a:pPr>
                  <a:lnSpc>
                    <a:spcPct val="107000"/>
                  </a:lnSpc>
                  <a:spcAft>
                    <a:spcPts val="711"/>
                  </a:spcAft>
                </a:pPr>
                <a:r>
                  <a:rPr lang="en-US" sz="978"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1" name="Down Arrow 20"/>
              <p:cNvSpPr/>
              <p:nvPr/>
            </p:nvSpPr>
            <p:spPr>
              <a:xfrm>
                <a:off x="703160" y="2569372"/>
                <a:ext cx="287274" cy="269944"/>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22" name="Straight Arrow Connector 21"/>
              <p:cNvCxnSpPr/>
              <p:nvPr/>
            </p:nvCxnSpPr>
            <p:spPr>
              <a:xfrm flipV="1">
                <a:off x="904875" y="2656154"/>
                <a:ext cx="1249680" cy="6096"/>
              </a:xfrm>
              <a:prstGeom prst="straightConnector1">
                <a:avLst/>
              </a:prstGeom>
              <a:noFill/>
              <a:ln w="6350" cap="flat" cmpd="sng" algn="ctr">
                <a:solidFill>
                  <a:srgbClr val="5B9BD5"/>
                </a:solidFill>
                <a:prstDash val="solid"/>
                <a:miter lim="800000"/>
                <a:tailEnd type="triangle"/>
              </a:ln>
              <a:effectLst/>
            </p:spPr>
          </p:cxnSp>
          <p:sp>
            <p:nvSpPr>
              <p:cNvPr id="23" name="Rounded Rectangle 22"/>
              <p:cNvSpPr/>
              <p:nvPr/>
            </p:nvSpPr>
            <p:spPr>
              <a:xfrm>
                <a:off x="48894" y="1500575"/>
                <a:ext cx="1645920" cy="451104"/>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2,098 abstracts meet criteria and are included</a:t>
                </a:r>
              </a:p>
            </p:txBody>
          </p:sp>
          <p:sp>
            <p:nvSpPr>
              <p:cNvPr id="24" name="Rounded Rectangle 23"/>
              <p:cNvSpPr/>
              <p:nvPr/>
            </p:nvSpPr>
            <p:spPr>
              <a:xfrm>
                <a:off x="2172153" y="2431407"/>
                <a:ext cx="1617737" cy="44949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248 excluded after full text review</a:t>
                </a:r>
              </a:p>
            </p:txBody>
          </p:sp>
          <p:sp>
            <p:nvSpPr>
              <p:cNvPr id="25" name="Rounded Rectangle 24"/>
              <p:cNvSpPr/>
              <p:nvPr/>
            </p:nvSpPr>
            <p:spPr>
              <a:xfrm>
                <a:off x="70393" y="2878370"/>
                <a:ext cx="1645920" cy="384658"/>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140 Included in Systematic Review</a:t>
                </a:r>
              </a:p>
            </p:txBody>
          </p:sp>
        </p:grpSp>
      </p:grpSp>
      <p:pic>
        <p:nvPicPr>
          <p:cNvPr id="10" name="Picture 9" descr="Diagram&#10;&#10;Description automatically generated">
            <a:extLst>
              <a:ext uri="{FF2B5EF4-FFF2-40B4-BE49-F238E27FC236}">
                <a16:creationId xmlns:a16="http://schemas.microsoft.com/office/drawing/2014/main" id="{A76B101B-FD34-45F7-A0A4-8B95BCDECD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5740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038600" y="-685800"/>
            <a:ext cx="5943600" cy="7239000"/>
            <a:chOff x="923925" y="1171575"/>
            <a:chExt cx="4322751" cy="5895300"/>
          </a:xfrm>
        </p:grpSpPr>
        <p:cxnSp>
          <p:nvCxnSpPr>
            <p:cNvPr id="8" name="Straight Connector 7"/>
            <p:cNvCxnSpPr/>
            <p:nvPr/>
          </p:nvCxnSpPr>
          <p:spPr>
            <a:xfrm>
              <a:off x="923925" y="1171575"/>
              <a:ext cx="9874" cy="206622"/>
            </a:xfrm>
            <a:prstGeom prst="line">
              <a:avLst/>
            </a:prstGeom>
            <a:noFill/>
            <a:ln w="6350" cap="flat" cmpd="sng" algn="ctr">
              <a:solidFill>
                <a:srgbClr val="5B9BD5"/>
              </a:solidFill>
              <a:prstDash val="solid"/>
              <a:miter lim="800000"/>
            </a:ln>
            <a:effectLst/>
          </p:spPr>
        </p:cxnSp>
        <p:grpSp>
          <p:nvGrpSpPr>
            <p:cNvPr id="9" name="Group 8"/>
            <p:cNvGrpSpPr/>
            <p:nvPr/>
          </p:nvGrpSpPr>
          <p:grpSpPr>
            <a:xfrm>
              <a:off x="1801196" y="2326638"/>
              <a:ext cx="3445480" cy="4740237"/>
              <a:chOff x="-109111" y="-50588"/>
              <a:chExt cx="4244866" cy="3255412"/>
            </a:xfrm>
          </p:grpSpPr>
          <p:sp>
            <p:nvSpPr>
              <p:cNvPr id="13" name="Rounded Rectangle 12"/>
              <p:cNvSpPr/>
              <p:nvPr/>
            </p:nvSpPr>
            <p:spPr>
              <a:xfrm>
                <a:off x="-109111" y="-50588"/>
                <a:ext cx="2281264" cy="542397"/>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Comprehensive search of databases</a:t>
                </a:r>
              </a:p>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10,974 citations</a:t>
                </a:r>
              </a:p>
            </p:txBody>
          </p:sp>
          <p:sp>
            <p:nvSpPr>
              <p:cNvPr id="14" name="Down Arrow 13"/>
              <p:cNvSpPr/>
              <p:nvPr/>
            </p:nvSpPr>
            <p:spPr>
              <a:xfrm>
                <a:off x="819465" y="498427"/>
                <a:ext cx="280826" cy="301492"/>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15" name="Straight Arrow Connector 14"/>
              <p:cNvCxnSpPr/>
              <p:nvPr/>
            </p:nvCxnSpPr>
            <p:spPr>
              <a:xfrm flipV="1">
                <a:off x="1031521" y="595033"/>
                <a:ext cx="1249680" cy="6096"/>
              </a:xfrm>
              <a:prstGeom prst="straightConnector1">
                <a:avLst/>
              </a:prstGeom>
              <a:noFill/>
              <a:ln w="6350" cap="flat" cmpd="sng" algn="ctr">
                <a:solidFill>
                  <a:srgbClr val="5B9BD5"/>
                </a:solidFill>
                <a:prstDash val="solid"/>
                <a:miter lim="800000"/>
                <a:tailEnd type="triangle"/>
              </a:ln>
              <a:effectLst/>
            </p:spPr>
          </p:cxnSp>
          <p:sp>
            <p:nvSpPr>
              <p:cNvPr id="16" name="Rounded Rectangle 15"/>
              <p:cNvSpPr/>
              <p:nvPr/>
            </p:nvSpPr>
            <p:spPr>
              <a:xfrm>
                <a:off x="2352947" y="439528"/>
                <a:ext cx="1293758" cy="410208"/>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43 citations from other sources</a:t>
                </a:r>
              </a:p>
            </p:txBody>
          </p:sp>
          <p:sp>
            <p:nvSpPr>
              <p:cNvPr id="17" name="Rounded Rectangle 16"/>
              <p:cNvSpPr/>
              <p:nvPr/>
            </p:nvSpPr>
            <p:spPr>
              <a:xfrm>
                <a:off x="198469" y="812839"/>
                <a:ext cx="1645920" cy="319452"/>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11,017 Citations Screened</a:t>
                </a:r>
              </a:p>
            </p:txBody>
          </p:sp>
          <p:sp>
            <p:nvSpPr>
              <p:cNvPr id="18" name="Down Arrow 17"/>
              <p:cNvSpPr/>
              <p:nvPr/>
            </p:nvSpPr>
            <p:spPr>
              <a:xfrm>
                <a:off x="825558" y="1129158"/>
                <a:ext cx="247177" cy="259685"/>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19" name="Straight Arrow Connector 18"/>
              <p:cNvCxnSpPr/>
              <p:nvPr/>
            </p:nvCxnSpPr>
            <p:spPr>
              <a:xfrm>
                <a:off x="1038478" y="1221097"/>
                <a:ext cx="1047264" cy="0"/>
              </a:xfrm>
              <a:prstGeom prst="straightConnector1">
                <a:avLst/>
              </a:prstGeom>
              <a:noFill/>
              <a:ln w="6350" cap="flat" cmpd="sng" algn="ctr">
                <a:solidFill>
                  <a:srgbClr val="5B9BD5"/>
                </a:solidFill>
                <a:prstDash val="solid"/>
                <a:miter lim="800000"/>
                <a:tailEnd type="triangle"/>
              </a:ln>
              <a:effectLst/>
            </p:spPr>
          </p:cxnSp>
          <p:sp>
            <p:nvSpPr>
              <p:cNvPr id="20" name="Rounded Rectangle 19"/>
              <p:cNvSpPr/>
              <p:nvPr/>
            </p:nvSpPr>
            <p:spPr>
              <a:xfrm>
                <a:off x="2154555" y="1009106"/>
                <a:ext cx="1981200" cy="475488"/>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9,920 Excluded after 1st Review of titles and abstracts &amp; duplicates removed</a:t>
                </a:r>
              </a:p>
              <a:p>
                <a:pPr>
                  <a:lnSpc>
                    <a:spcPct val="107000"/>
                  </a:lnSpc>
                  <a:spcAft>
                    <a:spcPts val="711"/>
                  </a:spcAft>
                </a:pPr>
                <a:r>
                  <a:rPr lang="en-US" sz="978"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1" name="Down Arrow 20"/>
              <p:cNvSpPr/>
              <p:nvPr/>
            </p:nvSpPr>
            <p:spPr>
              <a:xfrm>
                <a:off x="883310" y="2445010"/>
                <a:ext cx="154705" cy="235311"/>
              </a:xfrm>
              <a:prstGeom prst="downArrow">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endParaRPr lang="en-US"/>
              </a:p>
            </p:txBody>
          </p:sp>
          <p:cxnSp>
            <p:nvCxnSpPr>
              <p:cNvPr id="22" name="Straight Arrow Connector 21"/>
              <p:cNvCxnSpPr/>
              <p:nvPr/>
            </p:nvCxnSpPr>
            <p:spPr>
              <a:xfrm flipV="1">
                <a:off x="959878" y="2550236"/>
                <a:ext cx="1249680" cy="6096"/>
              </a:xfrm>
              <a:prstGeom prst="straightConnector1">
                <a:avLst/>
              </a:prstGeom>
              <a:noFill/>
              <a:ln w="6350" cap="flat" cmpd="sng" algn="ctr">
                <a:solidFill>
                  <a:srgbClr val="5B9BD5"/>
                </a:solidFill>
                <a:prstDash val="solid"/>
                <a:miter lim="800000"/>
                <a:tailEnd type="triangle"/>
              </a:ln>
              <a:effectLst/>
            </p:spPr>
          </p:cxnSp>
          <p:sp>
            <p:nvSpPr>
              <p:cNvPr id="23" name="Rounded Rectangle 22"/>
              <p:cNvSpPr/>
              <p:nvPr/>
            </p:nvSpPr>
            <p:spPr>
              <a:xfrm>
                <a:off x="216063" y="1401215"/>
                <a:ext cx="1645920" cy="451104"/>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1097 abstracts meet criteria and are included</a:t>
                </a:r>
              </a:p>
            </p:txBody>
          </p:sp>
          <p:sp>
            <p:nvSpPr>
              <p:cNvPr id="24" name="Rounded Rectangle 23"/>
              <p:cNvSpPr/>
              <p:nvPr/>
            </p:nvSpPr>
            <p:spPr>
              <a:xfrm>
                <a:off x="2352947" y="2359819"/>
                <a:ext cx="1617737" cy="449495"/>
              </a:xfrm>
              <a:prstGeom prst="roundRect">
                <a:avLst/>
              </a:prstGeom>
              <a:solidFill>
                <a:srgbClr val="5B9BD5"/>
              </a:solidFill>
              <a:ln w="12700" cap="flat" cmpd="sng" algn="ctr">
                <a:solidFill>
                  <a:sysClr val="windowText" lastClr="000000"/>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520 excluded after full text review</a:t>
                </a:r>
              </a:p>
            </p:txBody>
          </p:sp>
          <p:sp>
            <p:nvSpPr>
              <p:cNvPr id="25" name="Rounded Rectangle 24"/>
              <p:cNvSpPr/>
              <p:nvPr/>
            </p:nvSpPr>
            <p:spPr>
              <a:xfrm>
                <a:off x="213565" y="2717144"/>
                <a:ext cx="1645920" cy="487680"/>
              </a:xfrm>
              <a:prstGeom prst="round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81280" tIns="40640" rIns="81280" bIns="40640" numCol="1" spcCol="0" rtlCol="0" fromWordArt="0" anchor="ctr" anchorCtr="0" forceAA="0" compatLnSpc="1">
                <a:prstTxWarp prst="textNoShape">
                  <a:avLst/>
                </a:prstTxWarp>
                <a:noAutofit/>
              </a:bodyPr>
              <a:lstStyle/>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281</a:t>
                </a:r>
              </a:p>
              <a:p>
                <a:pPr algn="ctr">
                  <a:lnSpc>
                    <a:spcPct val="107000"/>
                  </a:lnSpc>
                </a:pPr>
                <a:r>
                  <a:rPr lang="en-US" sz="1244" dirty="0">
                    <a:latin typeface="Calibri" panose="020F0502020204030204" pitchFamily="34" charset="0"/>
                    <a:ea typeface="Calibri" panose="020F0502020204030204" pitchFamily="34" charset="0"/>
                    <a:cs typeface="Times New Roman" panose="02020603050405020304" pitchFamily="18" charset="0"/>
                  </a:rPr>
                  <a:t>Included in Systematic Review</a:t>
                </a:r>
              </a:p>
            </p:txBody>
          </p:sp>
        </p:grpSp>
      </p:grpSp>
      <p:pic>
        <p:nvPicPr>
          <p:cNvPr id="10" name="Picture 9" descr="Diagram&#10;&#10;Description automatically generated">
            <a:extLst>
              <a:ext uri="{FF2B5EF4-FFF2-40B4-BE49-F238E27FC236}">
                <a16:creationId xmlns:a16="http://schemas.microsoft.com/office/drawing/2014/main" id="{B15AAE54-71BF-49E0-B247-A81FE0F6ED9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03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25F19509-18DF-4422-920C-B4B15FAEC4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65482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76F0825-8971-4D26-A4E6-A7D5C1F3F5E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087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F3D2CD-D834-4261-B80B-75E5D02876E7}"/>
              </a:ext>
            </a:extLst>
          </p:cNvPr>
          <p:cNvSpPr>
            <a:spLocks noGrp="1"/>
          </p:cNvSpPr>
          <p:nvPr>
            <p:ph type="title"/>
          </p:nvPr>
        </p:nvSpPr>
        <p:spPr/>
        <p:txBody>
          <a:bodyPr/>
          <a:lstStyle/>
          <a:p>
            <a:endParaRPr lang="en-US"/>
          </a:p>
        </p:txBody>
      </p:sp>
      <p:pic>
        <p:nvPicPr>
          <p:cNvPr id="9" name="Content Placeholder 8" descr="Text, letter&#10;&#10;Description automatically generated">
            <a:extLst>
              <a:ext uri="{FF2B5EF4-FFF2-40B4-BE49-F238E27FC236}">
                <a16:creationId xmlns:a16="http://schemas.microsoft.com/office/drawing/2014/main" id="{243D31BE-6C0E-4101-9C83-2E594BFBC57E}"/>
              </a:ext>
            </a:extLst>
          </p:cNvPr>
          <p:cNvPicPr>
            <a:picLocks noGrp="1" noChangeAspect="1"/>
          </p:cNvPicPr>
          <p:nvPr>
            <p:ph idx="1"/>
          </p:nvPr>
        </p:nvPicPr>
        <p:blipFill>
          <a:blip r:embed="rId2"/>
          <a:stretch>
            <a:fillRect/>
          </a:stretch>
        </p:blipFill>
        <p:spPr>
          <a:xfrm>
            <a:off x="2200628" y="1692275"/>
            <a:ext cx="7828844" cy="4403725"/>
          </a:xfrm>
        </p:spPr>
      </p:pic>
      <p:pic>
        <p:nvPicPr>
          <p:cNvPr id="11" name="Picture 10" descr="Text, letter&#10;&#10;Description automatically generated">
            <a:extLst>
              <a:ext uri="{FF2B5EF4-FFF2-40B4-BE49-F238E27FC236}">
                <a16:creationId xmlns:a16="http://schemas.microsoft.com/office/drawing/2014/main" id="{D86C7B34-D867-422A-AFA0-92F95CC5FD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345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Graphical user interface, table&#10;&#10;Description automatically generated">
            <a:extLst>
              <a:ext uri="{FF2B5EF4-FFF2-40B4-BE49-F238E27FC236}">
                <a16:creationId xmlns:a16="http://schemas.microsoft.com/office/drawing/2014/main" id="{DB12F5E0-DA5F-465B-9BD5-4E5E338F2D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6092772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endParaRPr lang="en-US" dirty="0"/>
          </a:p>
        </p:txBody>
      </p:sp>
      <p:pic>
        <p:nvPicPr>
          <p:cNvPr id="9" name="Picture 8" descr="Chart, bubble chart&#10;&#10;Description automatically generated">
            <a:extLst>
              <a:ext uri="{FF2B5EF4-FFF2-40B4-BE49-F238E27FC236}">
                <a16:creationId xmlns:a16="http://schemas.microsoft.com/office/drawing/2014/main" id="{BC3BED0F-E6AF-4B3C-895F-8F031BD1E4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00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18B57D3-7146-4475-8F2B-F7C6CB550AD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99265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endParaRPr lang="en-US" dirty="0"/>
          </a:p>
        </p:txBody>
      </p:sp>
      <p:pic>
        <p:nvPicPr>
          <p:cNvPr id="7" name="Picture 6" descr="Text, letter&#10;&#10;Description automatically generated">
            <a:extLst>
              <a:ext uri="{FF2B5EF4-FFF2-40B4-BE49-F238E27FC236}">
                <a16:creationId xmlns:a16="http://schemas.microsoft.com/office/drawing/2014/main" id="{BA7CD25C-3BFE-4365-BA6B-7424CA2FD5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2155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49DFF9D-619B-4759-815E-29CCD0C99677}" type="slidenum">
              <a:rPr lang="en-US" smtClean="0"/>
              <a:pPr/>
              <a:t>24</a:t>
            </a:fld>
            <a:endParaRPr lang="en-US"/>
          </a:p>
        </p:txBody>
      </p:sp>
      <p:sp>
        <p:nvSpPr>
          <p:cNvPr id="7" name="Title 6">
            <a:extLst>
              <a:ext uri="{FF2B5EF4-FFF2-40B4-BE49-F238E27FC236}">
                <a16:creationId xmlns:a16="http://schemas.microsoft.com/office/drawing/2014/main" id="{88B3BAEE-61DF-4310-BD4A-3958BACC991B}"/>
              </a:ext>
            </a:extLst>
          </p:cNvPr>
          <p:cNvSpPr>
            <a:spLocks noGrp="1"/>
          </p:cNvSpPr>
          <p:nvPr>
            <p:ph type="title"/>
          </p:nvPr>
        </p:nvSpPr>
        <p:spPr/>
        <p:txBody>
          <a:bodyPr/>
          <a:lstStyle/>
          <a:p>
            <a:endParaRPr lang="en-US"/>
          </a:p>
        </p:txBody>
      </p:sp>
      <p:pic>
        <p:nvPicPr>
          <p:cNvPr id="9" name="Picture 8" descr="Table&#10;&#10;Description automatically generated">
            <a:extLst>
              <a:ext uri="{FF2B5EF4-FFF2-40B4-BE49-F238E27FC236}">
                <a16:creationId xmlns:a16="http://schemas.microsoft.com/office/drawing/2014/main" id="{54C5E6FC-1BCE-4114-847F-43B3B4F646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785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49DFF9D-619B-4759-815E-29CCD0C99677}" type="slidenum">
              <a:rPr lang="en-US" smtClean="0"/>
              <a:pPr/>
              <a:t>25</a:t>
            </a:fld>
            <a:endParaRPr lang="en-US"/>
          </a:p>
        </p:txBody>
      </p:sp>
      <p:pic>
        <p:nvPicPr>
          <p:cNvPr id="5" name="Picture 4" descr="Table&#10;&#10;Description automatically generated">
            <a:extLst>
              <a:ext uri="{FF2B5EF4-FFF2-40B4-BE49-F238E27FC236}">
                <a16:creationId xmlns:a16="http://schemas.microsoft.com/office/drawing/2014/main" id="{9D8F1242-13E3-4812-97AA-2B20EF30431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7797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2D1DDD-4615-4127-97E8-F27031C376A4}"/>
              </a:ext>
            </a:extLst>
          </p:cNvPr>
          <p:cNvSpPr>
            <a:spLocks noGrp="1"/>
          </p:cNvSpPr>
          <p:nvPr>
            <p:ph type="title"/>
          </p:nvPr>
        </p:nvSpPr>
        <p:spPr/>
        <p:txBody>
          <a:bodyPr/>
          <a:lstStyle/>
          <a:p>
            <a:endParaRPr lang="en-US"/>
          </a:p>
        </p:txBody>
      </p:sp>
      <p:pic>
        <p:nvPicPr>
          <p:cNvPr id="5" name="Picture 4" descr="A picture containing text&#10;&#10;Description automatically generated">
            <a:extLst>
              <a:ext uri="{FF2B5EF4-FFF2-40B4-BE49-F238E27FC236}">
                <a16:creationId xmlns:a16="http://schemas.microsoft.com/office/drawing/2014/main" id="{CE59D8D1-6626-4EBD-B3F9-6995EFA964F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463252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B99F131-AB71-4C73-B04B-B1C2C8F2B31F}" type="slidenum">
              <a:rPr lang="en-US" smtClean="0"/>
              <a:pPr>
                <a:defRPr/>
              </a:pPr>
              <a:t>27</a:t>
            </a:fld>
            <a:endParaRPr lang="en-US" dirty="0"/>
          </a:p>
        </p:txBody>
      </p:sp>
      <p:sp>
        <p:nvSpPr>
          <p:cNvPr id="5" name="Title 4">
            <a:extLst>
              <a:ext uri="{FF2B5EF4-FFF2-40B4-BE49-F238E27FC236}">
                <a16:creationId xmlns:a16="http://schemas.microsoft.com/office/drawing/2014/main" id="{D2D39FB4-1B04-4FD8-B5F2-F5FCDA5EE017}"/>
              </a:ext>
            </a:extLst>
          </p:cNvPr>
          <p:cNvSpPr>
            <a:spLocks noGrp="1"/>
          </p:cNvSpPr>
          <p:nvPr>
            <p:ph type="title"/>
          </p:nvPr>
        </p:nvSpPr>
        <p:spPr/>
        <p:txBody>
          <a:bodyPr/>
          <a:lstStyle/>
          <a:p>
            <a:endParaRPr lang="en-US"/>
          </a:p>
        </p:txBody>
      </p:sp>
      <p:pic>
        <p:nvPicPr>
          <p:cNvPr id="7" name="Picture 6" descr="A picture containing text, businesscard&#10;&#10;Description automatically generated">
            <a:extLst>
              <a:ext uri="{FF2B5EF4-FFF2-40B4-BE49-F238E27FC236}">
                <a16:creationId xmlns:a16="http://schemas.microsoft.com/office/drawing/2014/main" id="{7A332C3C-FD8A-4E05-94B0-F38ACE9FC5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8903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AA111-C392-4411-9741-FD7FED5D7058}"/>
              </a:ext>
            </a:extLst>
          </p:cNvPr>
          <p:cNvSpPr>
            <a:spLocks noGrp="1"/>
          </p:cNvSpPr>
          <p:nvPr>
            <p:ph type="title"/>
          </p:nvPr>
        </p:nvSpPr>
        <p:spPr/>
        <p:txBody>
          <a:bodyPr/>
          <a:lstStyle/>
          <a:p>
            <a:endParaRPr lang="en-US"/>
          </a:p>
        </p:txBody>
      </p:sp>
      <p:pic>
        <p:nvPicPr>
          <p:cNvPr id="6" name="Picture 5" descr="Diagram&#10;&#10;Description automatically generated">
            <a:extLst>
              <a:ext uri="{FF2B5EF4-FFF2-40B4-BE49-F238E27FC236}">
                <a16:creationId xmlns:a16="http://schemas.microsoft.com/office/drawing/2014/main" id="{F12701AE-C6EA-4A4D-8CD7-BCD69FBB169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7793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EE46AB-2040-44AD-A5B9-4C93B606C6B1}"/>
              </a:ext>
            </a:extLst>
          </p:cNvPr>
          <p:cNvSpPr>
            <a:spLocks noGrp="1"/>
          </p:cNvSpPr>
          <p:nvPr>
            <p:ph type="title"/>
          </p:nvPr>
        </p:nvSpPr>
        <p:spPr/>
        <p:txBody>
          <a:bodyPr/>
          <a:lstStyle/>
          <a:p>
            <a:endParaRPr lang="en-US"/>
          </a:p>
        </p:txBody>
      </p:sp>
      <p:pic>
        <p:nvPicPr>
          <p:cNvPr id="10" name="Picture 9" descr="Diagram&#10;&#10;Description automatically generated">
            <a:extLst>
              <a:ext uri="{FF2B5EF4-FFF2-40B4-BE49-F238E27FC236}">
                <a16:creationId xmlns:a16="http://schemas.microsoft.com/office/drawing/2014/main" id="{7CFC041A-6547-46D7-B2AE-88602F6C30A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24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raphical user interface, text, application&#10;&#10;Description automatically generated">
            <a:extLst>
              <a:ext uri="{FF2B5EF4-FFF2-40B4-BE49-F238E27FC236}">
                <a16:creationId xmlns:a16="http://schemas.microsoft.com/office/drawing/2014/main" id="{91B936A4-6CC7-4592-81B5-D796C4B0E0D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57138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Table&#10;&#10;Description automatically generated">
            <a:extLst>
              <a:ext uri="{FF2B5EF4-FFF2-40B4-BE49-F238E27FC236}">
                <a16:creationId xmlns:a16="http://schemas.microsoft.com/office/drawing/2014/main" id="{17FEC812-99CD-4BC9-9BF4-2F8DD03003C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317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AFC74CDC-20E4-4A15-8D9E-789CB73AA3E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643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 letter&#10;&#10;Description automatically generated">
            <a:extLst>
              <a:ext uri="{FF2B5EF4-FFF2-40B4-BE49-F238E27FC236}">
                <a16:creationId xmlns:a16="http://schemas.microsoft.com/office/drawing/2014/main" id="{F074527C-EF05-4774-B034-079F94B78C4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0308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3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88D4724E-17C8-44EF-A6DD-ACE94022CC7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041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4B33FDD-E824-4C7C-9AA3-7F81856CE5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321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 Word&#10;&#10;Description automatically generated">
            <a:extLst>
              <a:ext uri="{FF2B5EF4-FFF2-40B4-BE49-F238E27FC236}">
                <a16:creationId xmlns:a16="http://schemas.microsoft.com/office/drawing/2014/main" id="{CDF00585-D232-41FE-ABE6-611BBA87FA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63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E92E27E0-7CE9-40F7-B3A1-839740ECF7C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307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70B0EC-E7CC-4C4B-9905-D7CEDEA23E1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CEDC6EED-3607-4DD5-BC38-242C86F8101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700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119A56-ABA2-465A-8978-5EC944A65BF1}"/>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1BA29006-57E6-49C2-83E2-89C360536CF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4556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363D4C-D21C-427F-9079-E5626347E9BA}"/>
              </a:ext>
            </a:extLst>
          </p:cNvPr>
          <p:cNvSpPr>
            <a:spLocks noGrp="1"/>
          </p:cNvSpPr>
          <p:nvPr>
            <p:ph type="title"/>
          </p:nvPr>
        </p:nvSpPr>
        <p:spPr/>
        <p:txBody>
          <a:bodyPr/>
          <a:lstStyle/>
          <a:p>
            <a:endParaRPr lang="en-US"/>
          </a:p>
        </p:txBody>
      </p:sp>
      <p:pic>
        <p:nvPicPr>
          <p:cNvPr id="8" name="Picture 7" descr="Graphical user interface, text, table&#10;&#10;Description automatically generated">
            <a:extLst>
              <a:ext uri="{FF2B5EF4-FFF2-40B4-BE49-F238E27FC236}">
                <a16:creationId xmlns:a16="http://schemas.microsoft.com/office/drawing/2014/main" id="{5F3E1A7E-AC0F-43A5-846E-7A71288CD3C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170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3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5053DF2C-AC32-4659-A3DD-7EC4CC5B2D9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3DF96C-AC87-40A0-9BDA-FA2DFB6ED47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E44084B9-7707-4BF8-9535-DC89CFBDBF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74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4FC5AA-847E-492B-8849-1C235DAAFC10}"/>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A5B0C3BC-B6DB-47D8-A03C-4E4DCBFE45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860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175E24-F468-4784-9B70-6EF92C0E917F}"/>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EAF0136F-296B-4F73-9C07-D5F06EACBCE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3162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C7549B-5473-4CB9-84C9-836F3E66F7A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F5B7591C-EE66-48EF-B51F-B0EFFD0449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512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B264DAD-F4BF-4B9B-845D-181DDCF87E77}"/>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964CF417-AA92-451D-ADB8-CEADA9F0938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8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52B39F-6F4A-4B0C-BE6E-32F4761F9CBE}"/>
              </a:ext>
            </a:extLst>
          </p:cNvPr>
          <p:cNvSpPr>
            <a:spLocks noGrp="1"/>
          </p:cNvSpPr>
          <p:nvPr>
            <p:ph type="title"/>
          </p:nvPr>
        </p:nvSpPr>
        <p:spPr/>
        <p:txBody>
          <a:bodyPr/>
          <a:lstStyle/>
          <a:p>
            <a:endParaRPr lang="en-US"/>
          </a:p>
        </p:txBody>
      </p:sp>
      <p:pic>
        <p:nvPicPr>
          <p:cNvPr id="8" name="Picture 7" descr="Graphical user interface, application&#10;&#10;Description automatically generated">
            <a:extLst>
              <a:ext uri="{FF2B5EF4-FFF2-40B4-BE49-F238E27FC236}">
                <a16:creationId xmlns:a16="http://schemas.microsoft.com/office/drawing/2014/main" id="{AB656883-C900-4D68-9E79-5DFDBF5788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95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C1126E-F640-4EBC-85DB-289728F53F39}"/>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12D8462C-AAA8-4DCA-A48D-7340671835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919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1A0536-942D-4C47-9AEA-987F237B0D04}"/>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D66725A2-C9A7-45B1-8DF3-198B2F9361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90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27B179C-4296-4075-84F0-73C09D8D74A3}"/>
              </a:ext>
            </a:extLst>
          </p:cNvPr>
          <p:cNvSpPr>
            <a:spLocks noGrp="1"/>
          </p:cNvSpPr>
          <p:nvPr>
            <p:ph type="title"/>
          </p:nvPr>
        </p:nvSpPr>
        <p:spPr/>
        <p:txBody>
          <a:bodyPr/>
          <a:lstStyle/>
          <a:p>
            <a:endParaRPr lang="en-US"/>
          </a:p>
        </p:txBody>
      </p:sp>
      <p:pic>
        <p:nvPicPr>
          <p:cNvPr id="8" name="Picture 7" descr="A picture containing graphical user interface&#10;&#10;Description automatically generated">
            <a:extLst>
              <a:ext uri="{FF2B5EF4-FFF2-40B4-BE49-F238E27FC236}">
                <a16:creationId xmlns:a16="http://schemas.microsoft.com/office/drawing/2014/main" id="{6ACC2B73-E574-4144-B41E-DDF8132E383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551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6181C2-3195-4E46-A08C-91B7912E33E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A984C4D9-2DAE-4238-940C-FEAA453614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187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lgn="r" defTabSz="1219170">
              <a:defRPr/>
            </a:pPr>
            <a:fld id="{5D108A6D-8CA0-46B1-9740-8F8453067F9A}" type="slidenum">
              <a:rPr lang="en-US" sz="1200">
                <a:solidFill>
                  <a:prstClr val="black">
                    <a:tint val="75000"/>
                  </a:prstClr>
                </a:solidFill>
                <a:latin typeface="Calibri" panose="020F0502020204030204"/>
              </a:rPr>
              <a:pPr algn="r" defTabSz="1219170">
                <a:defRPr/>
              </a:pPr>
              <a:t>5</a:t>
            </a:fld>
            <a:endParaRPr lang="en-US" sz="1200" dirty="0">
              <a:solidFill>
                <a:prstClr val="black">
                  <a:tint val="75000"/>
                </a:prstClr>
              </a:solidFill>
              <a:latin typeface="Calibri" panose="020F0502020204030204"/>
            </a:endParaRPr>
          </a:p>
        </p:txBody>
      </p:sp>
      <p:sp>
        <p:nvSpPr>
          <p:cNvPr id="2" name="Title 1">
            <a:extLst>
              <a:ext uri="{FF2B5EF4-FFF2-40B4-BE49-F238E27FC236}">
                <a16:creationId xmlns:a16="http://schemas.microsoft.com/office/drawing/2014/main" id="{7677D8B3-B4C5-4C9D-AE21-0CD94AC98833}"/>
              </a:ext>
            </a:extLst>
          </p:cNvPr>
          <p:cNvSpPr>
            <a:spLocks noGrp="1"/>
          </p:cNvSpPr>
          <p:nvPr>
            <p:ph type="title"/>
          </p:nvPr>
        </p:nvSpPr>
        <p:spPr/>
        <p:txBody>
          <a:bodyPr/>
          <a:lstStyle/>
          <a:p>
            <a:endParaRPr lang="en-US"/>
          </a:p>
        </p:txBody>
      </p:sp>
      <p:pic>
        <p:nvPicPr>
          <p:cNvPr id="7" name="Picture 6" descr="Diagram&#10;&#10;Description automatically generated">
            <a:extLst>
              <a:ext uri="{FF2B5EF4-FFF2-40B4-BE49-F238E27FC236}">
                <a16:creationId xmlns:a16="http://schemas.microsoft.com/office/drawing/2014/main" id="{3AB4A280-8D2C-4E44-9AE0-EB39023F753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6275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Text, letter&#10;&#10;Description automatically generated">
            <a:extLst>
              <a:ext uri="{FF2B5EF4-FFF2-40B4-BE49-F238E27FC236}">
                <a16:creationId xmlns:a16="http://schemas.microsoft.com/office/drawing/2014/main" id="{5B5D126A-7153-4751-82F4-ADC2567DCF2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48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ABB5DF-613B-4931-BE96-B7FA235D30A4}"/>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419B68D0-C04C-4017-BDBE-B97B3E4DB6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373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1349CA7-486A-4B34-A31B-97CCB05EC09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0752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BD6956-6221-4A37-83FB-3D76B4E265C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C2820108-BDCB-4072-81D1-110447CB93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979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D784DE-C3FF-48B5-9BD7-9942BC4F5683}"/>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609D61B5-0869-48E6-9E63-4CB65DE2274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288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8142E5-BFF9-459B-A43A-73F18256215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36E3FD1C-5FBC-41F9-97D1-0793FB6F2AE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18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BB9ACE-A0D0-4343-8437-2BEAEA6DAF4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F7D7F4A-9E79-49D4-B386-0DCAD252725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8224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70D057-6A6F-4FBF-90BE-017879BFD78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D43E113E-3B4D-496A-9A67-B34A1F6FA3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310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78ABFF-40B7-45E0-A361-5F059382C3C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6A6C0039-E56D-4B0B-8075-7A93C9A0AF1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62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E8AFB5-6BEB-4B94-84CF-BE1F74F5C079}"/>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60120BC0-773F-4E32-ABFD-1C0306BEC89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77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raphical user interface, text, application, email&#10;&#10;Description automatically generated">
            <a:extLst>
              <a:ext uri="{FF2B5EF4-FFF2-40B4-BE49-F238E27FC236}">
                <a16:creationId xmlns:a16="http://schemas.microsoft.com/office/drawing/2014/main" id="{A9C5EEAB-B676-4E86-B170-7D74C9EC193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1649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letter, email&#10;&#10;Description automatically generated">
            <a:extLst>
              <a:ext uri="{FF2B5EF4-FFF2-40B4-BE49-F238E27FC236}">
                <a16:creationId xmlns:a16="http://schemas.microsoft.com/office/drawing/2014/main" id="{640B783F-6664-4DC9-AEC3-56E3E57CF15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598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558A9D-89E3-4E82-9D8A-1429C67808BE}"/>
              </a:ext>
            </a:extLst>
          </p:cNvPr>
          <p:cNvSpPr>
            <a:spLocks noGrp="1"/>
          </p:cNvSpPr>
          <p:nvPr>
            <p:ph type="title"/>
          </p:nvPr>
        </p:nvSpPr>
        <p:spPr/>
        <p:txBody>
          <a:bodyPr/>
          <a:lstStyle/>
          <a:p>
            <a:endParaRPr lang="en-US"/>
          </a:p>
        </p:txBody>
      </p:sp>
      <p:pic>
        <p:nvPicPr>
          <p:cNvPr id="7" name="Picture 6" descr="Table&#10;&#10;Description automatically generated">
            <a:extLst>
              <a:ext uri="{FF2B5EF4-FFF2-40B4-BE49-F238E27FC236}">
                <a16:creationId xmlns:a16="http://schemas.microsoft.com/office/drawing/2014/main" id="{3526875A-A788-4D03-A454-A087B2365C8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29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3E0039-26EB-4CDA-9F85-09BADE65A047}"/>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0F864149-5CB0-497E-B86B-061FB090931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923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BDC83B-D355-46AC-AC86-08518075D437}"/>
              </a:ext>
            </a:extLst>
          </p:cNvPr>
          <p:cNvSpPr>
            <a:spLocks noGrp="1"/>
          </p:cNvSpPr>
          <p:nvPr>
            <p:ph type="title"/>
          </p:nvPr>
        </p:nvSpPr>
        <p:spPr/>
        <p:txBody>
          <a:bodyPr/>
          <a:lstStyle/>
          <a:p>
            <a:endParaRPr lang="en-US"/>
          </a:p>
        </p:txBody>
      </p:sp>
      <p:sp>
        <p:nvSpPr>
          <p:cNvPr id="2" name="TextBox 1">
            <a:extLst>
              <a:ext uri="{FF2B5EF4-FFF2-40B4-BE49-F238E27FC236}">
                <a16:creationId xmlns:a16="http://schemas.microsoft.com/office/drawing/2014/main" id="{1988F173-AC57-4353-A9FB-61CC7042BA42}"/>
              </a:ext>
            </a:extLst>
          </p:cNvPr>
          <p:cNvSpPr txBox="1"/>
          <p:nvPr/>
        </p:nvSpPr>
        <p:spPr>
          <a:xfrm>
            <a:off x="1516284" y="3958542"/>
            <a:ext cx="274416" cy="369332"/>
          </a:xfrm>
          <a:prstGeom prst="rect">
            <a:avLst/>
          </a:prstGeom>
          <a:noFill/>
        </p:spPr>
        <p:txBody>
          <a:bodyPr wrap="square" rtlCol="0">
            <a:spAutoFit/>
          </a:bodyPr>
          <a:lstStyle/>
          <a:p>
            <a:r>
              <a:rPr lang="en-US" dirty="0"/>
              <a:t>K</a:t>
            </a:r>
          </a:p>
        </p:txBody>
      </p:sp>
      <p:pic>
        <p:nvPicPr>
          <p:cNvPr id="4" name="Picture 3" descr="Table&#10;&#10;Description automatically generated">
            <a:extLst>
              <a:ext uri="{FF2B5EF4-FFF2-40B4-BE49-F238E27FC236}">
                <a16:creationId xmlns:a16="http://schemas.microsoft.com/office/drawing/2014/main" id="{73D34CE1-742F-4393-94CA-53FB3DB374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100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86099A-8551-445B-9021-7D904461DB5E}"/>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A23E1983-805F-4F45-957B-0EFABE0343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756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54E032D-383C-45E5-A571-41ED31C8C6E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89DF1EB2-D051-448D-B626-443398A30E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419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11966E-4181-4B4A-A406-15BB63C43AE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0F854ABE-9305-41A9-AD97-BB2DCB6514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5666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2704C3-78CA-4244-862F-CB38F0FD23C3}"/>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B6095F73-386C-426C-AEDD-3C997BC08D1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61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5FC526-90AC-4676-9AC9-800099D9F0AF}"/>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0052AE77-B94F-466C-B5A7-95B3226FD2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5688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B37B0D8-C98B-4454-AAE4-3A08A2FEDA7A}"/>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2EECC3DE-1186-467F-827D-ACDD0A7A8C6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9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10;&#10;Description automatically generated">
            <a:extLst>
              <a:ext uri="{FF2B5EF4-FFF2-40B4-BE49-F238E27FC236}">
                <a16:creationId xmlns:a16="http://schemas.microsoft.com/office/drawing/2014/main" id="{34F68591-EAFA-4797-873E-666287C007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2336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47E30F7-9D2B-4CA4-A637-3605A37859C8}"/>
              </a:ext>
            </a:extLst>
          </p:cNvPr>
          <p:cNvSpPr>
            <a:spLocks noGrp="1"/>
          </p:cNvSpPr>
          <p:nvPr>
            <p:ph type="title"/>
          </p:nvPr>
        </p:nvSpPr>
        <p:spPr/>
        <p:txBody>
          <a:bodyPr/>
          <a:lstStyle/>
          <a:p>
            <a:endParaRPr lang="en-US"/>
          </a:p>
        </p:txBody>
      </p:sp>
      <p:pic>
        <p:nvPicPr>
          <p:cNvPr id="8" name="Picture 7" descr="Table&#10;&#10;Description automatically generated">
            <a:extLst>
              <a:ext uri="{FF2B5EF4-FFF2-40B4-BE49-F238E27FC236}">
                <a16:creationId xmlns:a16="http://schemas.microsoft.com/office/drawing/2014/main" id="{CDF3D796-11F1-41F7-AD8A-72B45B66F49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922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able&#10;&#10;Description automatically generated">
            <a:extLst>
              <a:ext uri="{FF2B5EF4-FFF2-40B4-BE49-F238E27FC236}">
                <a16:creationId xmlns:a16="http://schemas.microsoft.com/office/drawing/2014/main" id="{673AFD84-1D5E-40DD-B225-673222CA5CF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3541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B7CE8-9AD3-483D-9DBA-0E1A0BA32A65}"/>
              </a:ext>
            </a:extLst>
          </p:cNvPr>
          <p:cNvSpPr>
            <a:spLocks noGrp="1"/>
          </p:cNvSpPr>
          <p:nvPr>
            <p:ph type="title"/>
          </p:nvPr>
        </p:nvSpPr>
        <p:spPr/>
        <p:txBody>
          <a:bodyPr/>
          <a:lstStyle/>
          <a:p>
            <a:endParaRPr lang="en-US"/>
          </a:p>
        </p:txBody>
      </p:sp>
      <p:pic>
        <p:nvPicPr>
          <p:cNvPr id="9" name="Content Placeholder 8" descr="Text, application, letter, email&#10;&#10;Description automatically generated">
            <a:extLst>
              <a:ext uri="{FF2B5EF4-FFF2-40B4-BE49-F238E27FC236}">
                <a16:creationId xmlns:a16="http://schemas.microsoft.com/office/drawing/2014/main" id="{B05A7BC1-8F72-406F-9BE1-3E2B12070430}"/>
              </a:ext>
            </a:extLst>
          </p:cNvPr>
          <p:cNvPicPr>
            <a:picLocks noGrp="1" noChangeAspect="1"/>
          </p:cNvPicPr>
          <p:nvPr>
            <p:ph idx="1"/>
          </p:nvPr>
        </p:nvPicPr>
        <p:blipFill>
          <a:blip r:embed="rId2"/>
          <a:stretch>
            <a:fillRect/>
          </a:stretch>
        </p:blipFill>
        <p:spPr/>
      </p:pic>
      <p:pic>
        <p:nvPicPr>
          <p:cNvPr id="11" name="Picture 10" descr="Text, application, letter, email&#10;&#10;Description automatically generated">
            <a:extLst>
              <a:ext uri="{FF2B5EF4-FFF2-40B4-BE49-F238E27FC236}">
                <a16:creationId xmlns:a16="http://schemas.microsoft.com/office/drawing/2014/main" id="{7B153E9E-AC7A-4FA3-9BD7-4AC40781794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22704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8" name="Picture 7" descr="Text, letter&#10;&#10;Description automatically generated">
            <a:extLst>
              <a:ext uri="{FF2B5EF4-FFF2-40B4-BE49-F238E27FC236}">
                <a16:creationId xmlns:a16="http://schemas.microsoft.com/office/drawing/2014/main" id="{83F92EC7-0D56-4E32-86BC-5E86368252F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F8E171-44A8-42D0-8DC5-6CCD2DD3219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222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37"/>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37766021-D4CA-4C43-901B-3686422CF1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4597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Custom Design">
  <a:themeElements>
    <a:clrScheme name="NKF Colors">
      <a:dk1>
        <a:srgbClr val="262626"/>
      </a:dk1>
      <a:lt1>
        <a:sysClr val="window" lastClr="FFFFFF"/>
      </a:lt1>
      <a:dk2>
        <a:srgbClr val="595959"/>
      </a:dk2>
      <a:lt2>
        <a:srgbClr val="D8D8D8"/>
      </a:lt2>
      <a:accent1>
        <a:srgbClr val="F15E22"/>
      </a:accent1>
      <a:accent2>
        <a:srgbClr val="FEA636"/>
      </a:accent2>
      <a:accent3>
        <a:srgbClr val="9D57A3"/>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KF-Academy_Template (003)" id="{A050BFC5-607A-4512-A4E0-7448020E9830}" vid="{1916DBF1-E53F-4CF1-81FC-778FD1C5DB5A}"/>
    </a:ext>
  </a:extLst>
</a:theme>
</file>

<file path=ppt/theme/theme2.xml><?xml version="1.0" encoding="utf-8"?>
<a:theme xmlns:a="http://schemas.openxmlformats.org/drawingml/2006/main" name="NKF Plain">
  <a:themeElements>
    <a:clrScheme name="NKF Colors">
      <a:dk1>
        <a:srgbClr val="262626"/>
      </a:dk1>
      <a:lt1>
        <a:sysClr val="window" lastClr="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KF-Academy_Template (003)" id="{A050BFC5-607A-4512-A4E0-7448020E9830}" vid="{0FC0DAB8-D1D7-461C-B776-EA9CBB36C47C}"/>
    </a:ext>
  </a:extLst>
</a:theme>
</file>

<file path=ppt/theme/theme3.xml><?xml version="1.0" encoding="utf-8"?>
<a:theme xmlns:a="http://schemas.openxmlformats.org/drawingml/2006/main" name="1_Opening">
  <a:themeElements>
    <a:clrScheme name="NKF Colors">
      <a:dk1>
        <a:srgbClr val="262626"/>
      </a:dk1>
      <a:lt1>
        <a:sysClr val="window" lastClr="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KF-Academy_Template (003)" id="{A050BFC5-607A-4512-A4E0-7448020E9830}" vid="{2B2B6A85-6FEE-48CB-BA13-298F6F40FF28}"/>
    </a:ext>
  </a:extLst>
</a:theme>
</file>

<file path=ppt/theme/theme4.xml><?xml version="1.0" encoding="utf-8"?>
<a:theme xmlns:a="http://schemas.openxmlformats.org/drawingml/2006/main" name="NKF Content">
  <a:themeElements>
    <a:clrScheme name="NKF">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NKF">
      <a:majorFont>
        <a:latin typeface="Graphik Semibold"/>
        <a:ea typeface=""/>
        <a:cs typeface=""/>
      </a:majorFont>
      <a:minorFont>
        <a:latin typeface="Graphik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NKF-AND_Template (003)  -  Read-Only" id="{F0234480-0A8F-495F-B1F1-39FC223A0ACD}" vid="{E91A404E-6C76-48C9-9B2C-7625ADBA2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Nutrition in CKD Guideline Update_Part 1 Overview_Ikizler_Steiber</Template>
  <TotalTime>81</TotalTime>
  <Words>778</Words>
  <Application>Microsoft Office PowerPoint</Application>
  <PresentationFormat>Widescreen</PresentationFormat>
  <Paragraphs>85</Paragraphs>
  <Slides>73</Slides>
  <Notes>29</Notes>
  <HiddenSlides>7</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73</vt:i4>
      </vt:variant>
    </vt:vector>
  </HeadingPairs>
  <TitlesOfParts>
    <vt:vector size="85" baseType="lpstr">
      <vt:lpstr>Graphik Regular</vt:lpstr>
      <vt:lpstr>Segoe UI</vt:lpstr>
      <vt:lpstr>Calibri</vt:lpstr>
      <vt:lpstr>Book Antiqua</vt:lpstr>
      <vt:lpstr>Graphik Light</vt:lpstr>
      <vt:lpstr>Arial</vt:lpstr>
      <vt:lpstr>Tahoma</vt:lpstr>
      <vt:lpstr>Graphik Semibold</vt:lpstr>
      <vt:lpstr>Custom Design</vt:lpstr>
      <vt:lpstr>NKF Plain</vt:lpstr>
      <vt:lpstr>1_Opening</vt:lpstr>
      <vt:lpstr>NKF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Ikizler, Alp</dc:creator>
  <cp:lastModifiedBy>Antonia Acosta</cp:lastModifiedBy>
  <cp:revision>17</cp:revision>
  <dcterms:created xsi:type="dcterms:W3CDTF">2020-08-24T22:37:39Z</dcterms:created>
  <dcterms:modified xsi:type="dcterms:W3CDTF">2021-04-05T18:48:19Z</dcterms:modified>
</cp:coreProperties>
</file>