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5" r:id="rId1"/>
    <p:sldMasterId id="2147483676" r:id="rId2"/>
    <p:sldMasterId id="2147483677" r:id="rId3"/>
    <p:sldMasterId id="2147483678" r:id="rId4"/>
    <p:sldMasterId id="2147483679" r:id="rId5"/>
    <p:sldMasterId id="2147483680" r:id="rId6"/>
  </p:sldMasterIdLst>
  <p:notesMasterIdLst>
    <p:notesMasterId r:id="rId78"/>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325" r:id="rId30"/>
    <p:sldId id="280" r:id="rId31"/>
    <p:sldId id="281" r:id="rId32"/>
    <p:sldId id="282" r:id="rId33"/>
    <p:sldId id="283" r:id="rId34"/>
    <p:sldId id="284" r:id="rId35"/>
    <p:sldId id="285" r:id="rId36"/>
    <p:sldId id="326"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7" r:id="rId75"/>
    <p:sldId id="323" r:id="rId76"/>
    <p:sldId id="324" r:id="rId7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40">
          <p15:clr>
            <a:srgbClr val="A4A3A4"/>
          </p15:clr>
        </p15:guide>
        <p15:guide id="2" orient="horz" pos="480">
          <p15:clr>
            <a:srgbClr val="A4A3A4"/>
          </p15:clr>
        </p15:guide>
        <p15:guide id="3" pos="74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1" clrIdx="0"/>
  <p:cmAuthor id="1" name="Angela Wang" initials="awang" lastIdx="40" clrIdx="1">
    <p:extLst>
      <p:ext uri="{19B8F6BF-5375-455C-9EA6-DF929625EA0E}">
        <p15:presenceInfo xmlns:p15="http://schemas.microsoft.com/office/powerpoint/2012/main" userId="Angela Wang" providerId="None"/>
      </p:ext>
    </p:extLst>
  </p:cmAuthor>
  <p:cmAuthor id="2" name="Deborah Brommage" initials="DB" lastIdx="1" clrIdx="2">
    <p:extLst>
      <p:ext uri="{19B8F6BF-5375-455C-9EA6-DF929625EA0E}">
        <p15:presenceInfo xmlns:p15="http://schemas.microsoft.com/office/powerpoint/2012/main" userId="S::Deborah.Brommage@kidney.org::014be94b-92fd-4492-8437-ec27c1a5e9c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D27257A-1F46-4051-A0DA-BE2FEFD7B064}">
  <a:tblStyle styleId="{DD27257A-1F46-4051-A0DA-BE2FEFD7B064}" styleName="Table_0">
    <a:wholeTbl>
      <a:tcTxStyle b="off" i="off">
        <a:font>
          <a:latin typeface="Graphik Light"/>
          <a:ea typeface="Graphik Light"/>
          <a:cs typeface="Graphik Light"/>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CE9E7"/>
          </a:solidFill>
        </a:fill>
      </a:tcStyle>
    </a:wholeTbl>
    <a:band1H>
      <a:tcTxStyle/>
      <a:tcStyle>
        <a:tcBdr/>
        <a:fill>
          <a:solidFill>
            <a:srgbClr val="FAD1CB"/>
          </a:solidFill>
        </a:fill>
      </a:tcStyle>
    </a:band1H>
    <a:band2H>
      <a:tcTxStyle/>
      <a:tcStyle>
        <a:tcBdr/>
      </a:tcStyle>
    </a:band2H>
    <a:band1V>
      <a:tcTxStyle/>
      <a:tcStyle>
        <a:tcBdr/>
        <a:fill>
          <a:solidFill>
            <a:srgbClr val="FAD1CB"/>
          </a:solidFill>
        </a:fill>
      </a:tcStyle>
    </a:band1V>
    <a:band2V>
      <a:tcTxStyle/>
      <a:tcStyle>
        <a:tcBdr/>
      </a:tcStyle>
    </a:band2V>
    <a:lastCol>
      <a:tcTxStyle b="on" i="off">
        <a:font>
          <a:latin typeface="Graphik Light"/>
          <a:ea typeface="Graphik Light"/>
          <a:cs typeface="Graphik Light"/>
        </a:font>
        <a:schemeClr val="lt1"/>
      </a:tcTxStyle>
      <a:tcStyle>
        <a:tcBdr/>
        <a:fill>
          <a:solidFill>
            <a:schemeClr val="accent1"/>
          </a:solidFill>
        </a:fill>
      </a:tcStyle>
    </a:lastCol>
    <a:firstCol>
      <a:tcTxStyle b="on" i="off">
        <a:font>
          <a:latin typeface="Graphik Light"/>
          <a:ea typeface="Graphik Light"/>
          <a:cs typeface="Graphik Light"/>
        </a:font>
        <a:schemeClr val="lt1"/>
      </a:tcTxStyle>
      <a:tcStyle>
        <a:tcBdr/>
        <a:fill>
          <a:solidFill>
            <a:schemeClr val="accent1"/>
          </a:solidFill>
        </a:fill>
      </a:tcStyle>
    </a:firstCol>
    <a:lastRow>
      <a:tcTxStyle b="on" i="off">
        <a:font>
          <a:latin typeface="Graphik Light"/>
          <a:ea typeface="Graphik Light"/>
          <a:cs typeface="Graphik Light"/>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Graphik Light"/>
          <a:ea typeface="Graphik Light"/>
          <a:cs typeface="Graphik Light"/>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844" autoAdjust="0"/>
  </p:normalViewPr>
  <p:slideViewPr>
    <p:cSldViewPr snapToGrid="0">
      <p:cViewPr varScale="1">
        <p:scale>
          <a:sx n="54" d="100"/>
          <a:sy n="54" d="100"/>
        </p:scale>
        <p:origin x="216" y="60"/>
      </p:cViewPr>
      <p:guideLst>
        <p:guide pos="240"/>
        <p:guide orient="horz" pos="480"/>
        <p:guide pos="74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theme" Target="theme/theme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 name="Google Shape;12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Most of the included studies did not report either baseline status of micronutrients examined or dietary intake during the trials.</a:t>
            </a:r>
            <a:endParaRPr/>
          </a:p>
          <a:p>
            <a:pPr marL="171450" lvl="0" indent="-171450" algn="l" rtl="0">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The outcomes reported by these studies varied significantly across the studies, making it difficult to synthesize evidence. </a:t>
            </a:r>
            <a:endParaRPr/>
          </a:p>
          <a:p>
            <a:pPr marL="171450" lvl="0" indent="-171450" algn="l" rtl="0">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Dosage of supplementation and duration of intervention varied across studies. </a:t>
            </a:r>
            <a:endParaRPr/>
          </a:p>
          <a:p>
            <a:pPr marL="171450" lvl="0" indent="-171450" algn="l" rtl="0">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The quality of evidence ranged from very low quality to moderate quality for most micronutrients, hence it is very difficult to provide recommendations regarding the exact levels of supplementation or routine supplementation for all patients with CKD. </a:t>
            </a:r>
            <a:endParaRPr/>
          </a:p>
          <a:p>
            <a:pPr marL="171450" lvl="0" indent="-171450" algn="l" rtl="0">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However, there is some evidence to support that there might be some individuals who are at higher risk for certain micronutrient deficiencies, therefore the workgroup thought that it was important to draft expert opinion–based recommendation statements to guide practitioners and to emphasize the need for individualization of micronutrient use.</a:t>
            </a:r>
            <a:endParaRPr/>
          </a:p>
        </p:txBody>
      </p:sp>
      <p:sp>
        <p:nvSpPr>
          <p:cNvPr id="185" name="Google Shape;185;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Certain CKD populations might be at higher risk for micronutrient deficiencies due to issues such as pregnancy, gastric bypass surgery, anorexia and wasting syndrome, malabsorption conditions, vegetarian diets, and certain medication/nutrient interactions.</a:t>
            </a:r>
            <a:endParaRPr/>
          </a:p>
          <a:p>
            <a:pPr marL="171450" lvl="0" indent="-171450" algn="l" rtl="0">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Nutrition Focused Physical Examination should be conducted to identify whether signs and symptoms of certain vitamin and mineral deficiency are present. These can be used in combination with laboratory measures to get a complete picture of the problem.</a:t>
            </a:r>
            <a:endParaRPr/>
          </a:p>
          <a:p>
            <a:pPr marL="171450" lvl="0" indent="-171450" algn="l" rtl="0">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If patients with CKD are not meeting their recommended intake and have poor nutritional status, it is likely that they might be at risk for micronutrient deficiencies and appropriate intervention is required.</a:t>
            </a:r>
            <a:endParaRPr/>
          </a:p>
          <a:p>
            <a:pPr marL="0" lvl="0" indent="0" algn="l" rtl="0">
              <a:spcBef>
                <a:spcPts val="0"/>
              </a:spcBef>
              <a:spcAft>
                <a:spcPts val="0"/>
              </a:spcAft>
              <a:buNone/>
            </a:pPr>
            <a:endParaRPr/>
          </a:p>
        </p:txBody>
      </p:sp>
      <p:sp>
        <p:nvSpPr>
          <p:cNvPr id="192" name="Google Shape;1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 name="Google Shape;1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Folic acid can be provided by dietary sources as well as over-the- counter nutritional supplements. </a:t>
            </a:r>
            <a:endParaRPr/>
          </a:p>
          <a:p>
            <a:pPr marL="171450" marR="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Over-the-counter supplements come in various forms, such as folic acid, methyl folate (also known as </a:t>
            </a:r>
            <a:r>
              <a:rPr lang="en-US" sz="1200" cap="small">
                <a:solidFill>
                  <a:schemeClr val="dk1"/>
                </a:solidFill>
                <a:latin typeface="Arial"/>
                <a:ea typeface="Arial"/>
                <a:cs typeface="Arial"/>
                <a:sym typeface="Arial"/>
              </a:rPr>
              <a:t>l</a:t>
            </a:r>
            <a:r>
              <a:rPr lang="en-US" sz="1200">
                <a:solidFill>
                  <a:schemeClr val="dk1"/>
                </a:solidFill>
                <a:latin typeface="Arial"/>
                <a:ea typeface="Arial"/>
                <a:cs typeface="Arial"/>
                <a:sym typeface="Arial"/>
              </a:rPr>
              <a:t>-methyl folate, </a:t>
            </a:r>
            <a:r>
              <a:rPr lang="en-US" sz="1200" cap="small">
                <a:solidFill>
                  <a:schemeClr val="dk1"/>
                </a:solidFill>
                <a:latin typeface="Arial"/>
                <a:ea typeface="Arial"/>
                <a:cs typeface="Arial"/>
                <a:sym typeface="Arial"/>
              </a:rPr>
              <a:t>l</a:t>
            </a:r>
            <a:r>
              <a:rPr lang="en-US" sz="1200">
                <a:solidFill>
                  <a:schemeClr val="dk1"/>
                </a:solidFill>
                <a:latin typeface="Arial"/>
                <a:ea typeface="Arial"/>
                <a:cs typeface="Arial"/>
                <a:sym typeface="Arial"/>
              </a:rPr>
              <a:t>-5-methyl folate, or MTHF), and folinic acid, among others. </a:t>
            </a:r>
            <a:endParaRPr/>
          </a:p>
          <a:p>
            <a:pPr marL="171450" marR="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Folic acid’s primary mechanism of action is its role as a 1-carbon donor. Folic acid is reduced to methyl folate, which helps transfer single methyl groups in various metabolic reactions in the body. </a:t>
            </a:r>
            <a:endParaRPr/>
          </a:p>
          <a:p>
            <a:pPr marL="171450" marR="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 Folic acid also plays a role in the functioning of the nervous system, in DNA synthesis, and in cell division. </a:t>
            </a:r>
            <a:endParaRPr/>
          </a:p>
          <a:p>
            <a:pPr marL="171450" marR="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 Food sources rich in folic acid include green leafy vegetables, fruits, yeast, and liver. Although intake of foods naturally rich in folic acid is limited in patients with CKD due to their high potassium content, folic acid deficiency among this patient population seems to be rare. This is especially true since 1996, when folic acid fortification of enriched cereal grain products was mandated in the United States and Canada.</a:t>
            </a:r>
            <a:endParaRPr sz="1200" baseline="30000">
              <a:solidFill>
                <a:schemeClr val="dk1"/>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Because folate, vitamin B</a:t>
            </a:r>
            <a:r>
              <a:rPr lang="en-US" sz="1200" baseline="-25000">
                <a:solidFill>
                  <a:schemeClr val="dk1"/>
                </a:solidFill>
                <a:latin typeface="Arial"/>
                <a:ea typeface="Arial"/>
                <a:cs typeface="Arial"/>
                <a:sym typeface="Arial"/>
              </a:rPr>
              <a:t>12</a:t>
            </a:r>
            <a:r>
              <a:rPr lang="en-US" sz="1200">
                <a:solidFill>
                  <a:schemeClr val="dk1"/>
                </a:solidFill>
                <a:latin typeface="Arial"/>
                <a:ea typeface="Arial"/>
                <a:cs typeface="Arial"/>
                <a:sym typeface="Arial"/>
              </a:rPr>
              <a:t>, and vitamin B</a:t>
            </a:r>
            <a:r>
              <a:rPr lang="en-US" sz="1200" baseline="-25000">
                <a:solidFill>
                  <a:schemeClr val="dk1"/>
                </a:solidFill>
                <a:latin typeface="Arial"/>
                <a:ea typeface="Arial"/>
                <a:cs typeface="Arial"/>
                <a:sym typeface="Arial"/>
              </a:rPr>
              <a:t>6</a:t>
            </a:r>
            <a:r>
              <a:rPr lang="en-US" sz="1200">
                <a:solidFill>
                  <a:schemeClr val="dk1"/>
                </a:solidFill>
                <a:latin typeface="Arial"/>
                <a:ea typeface="Arial"/>
                <a:cs typeface="Arial"/>
                <a:sym typeface="Arial"/>
              </a:rPr>
              <a:t> assist in the conversion of homocysteine to methionine (and therefore reduce serum homocysteine levels), they have received considerable attention as a putative treatment for CVD in patients with CKD.</a:t>
            </a:r>
            <a:endParaRPr/>
          </a:p>
          <a:p>
            <a:pPr marL="0" lvl="0" indent="0" algn="l" rtl="0">
              <a:spcBef>
                <a:spcPts val="0"/>
              </a:spcBef>
              <a:spcAft>
                <a:spcPts val="0"/>
              </a:spcAft>
              <a:buNone/>
            </a:pPr>
            <a:endParaRPr/>
          </a:p>
        </p:txBody>
      </p:sp>
      <p:sp>
        <p:nvSpPr>
          <p:cNvPr id="208" name="Google Shape;20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b="1"/>
              <a:t>Mortality, Cardiovasular Outcomes, Vascular Function</a:t>
            </a:r>
            <a:endParaRPr/>
          </a:p>
          <a:p>
            <a:pPr marL="171450" marR="0" lvl="0" indent="-171450" algn="l" rtl="0">
              <a:lnSpc>
                <a:spcPct val="100000"/>
              </a:lnSpc>
              <a:spcBef>
                <a:spcPts val="0"/>
              </a:spcBef>
              <a:spcAft>
                <a:spcPts val="0"/>
              </a:spcAft>
              <a:buClr>
                <a:schemeClr val="dk1"/>
              </a:buClr>
              <a:buSzPts val="1200"/>
              <a:buFont typeface="Arial"/>
              <a:buChar char="•"/>
            </a:pPr>
            <a:r>
              <a:rPr lang="en-US"/>
              <a:t>4 RCTs (duration 2-5 years) showed no effect of folic acid (2.5-40 mg/d) with vitamins B6 (1.4-100 mg/d) and B12 (</a:t>
            </a:r>
            <a:r>
              <a:rPr lang="en-US" sz="1200">
                <a:solidFill>
                  <a:schemeClr val="dk1"/>
                </a:solidFill>
                <a:latin typeface="Arial"/>
                <a:ea typeface="Arial"/>
                <a:cs typeface="Arial"/>
                <a:sym typeface="Arial"/>
              </a:rPr>
              <a:t>150 µg/wk to 2 mg/d) </a:t>
            </a:r>
            <a:r>
              <a:rPr lang="en-US"/>
              <a:t>on all-cause mortality and/or CV events in HD, PD and posttransplant. (Bostom 2011; Heinz 2010; Jamison 2007; Mann 2008) </a:t>
            </a:r>
            <a:endParaRPr/>
          </a:p>
          <a:p>
            <a:pPr marL="171450" marR="0" lvl="0" indent="-171450" algn="l" rtl="0">
              <a:lnSpc>
                <a:spcPct val="100000"/>
              </a:lnSpc>
              <a:spcBef>
                <a:spcPts val="0"/>
              </a:spcBef>
              <a:spcAft>
                <a:spcPts val="0"/>
              </a:spcAft>
              <a:buClr>
                <a:schemeClr val="dk1"/>
              </a:buClr>
              <a:buSzPts val="1200"/>
              <a:buFont typeface="Arial"/>
              <a:buChar char="•"/>
            </a:pPr>
            <a:r>
              <a:rPr lang="en-US"/>
              <a:t>2 RCTs of folic acid alone (1-5 mg/d for 4-40 weeks) showed not effect on flow-mediated dilation. (</a:t>
            </a:r>
            <a:r>
              <a:rPr lang="en-US" sz="1200">
                <a:solidFill>
                  <a:schemeClr val="dk1"/>
                </a:solidFill>
                <a:latin typeface="Arial"/>
                <a:ea typeface="Arial"/>
                <a:cs typeface="Arial"/>
                <a:sym typeface="Arial"/>
              </a:rPr>
              <a:t>Thambyrajah 2000; van Guldener 1998)</a:t>
            </a:r>
            <a:endParaRPr/>
          </a:p>
          <a:p>
            <a:pPr marL="171450" marR="0" lvl="0" indent="-171450" algn="l" rtl="0">
              <a:lnSpc>
                <a:spcPct val="100000"/>
              </a:lnSpc>
              <a:spcBef>
                <a:spcPts val="0"/>
              </a:spcBef>
              <a:spcAft>
                <a:spcPts val="0"/>
              </a:spcAft>
              <a:buClr>
                <a:schemeClr val="dk1"/>
              </a:buClr>
              <a:buSzPts val="1200"/>
              <a:buFont typeface="Arial"/>
              <a:buChar char="•"/>
            </a:pPr>
            <a:r>
              <a:rPr lang="en-US"/>
              <a:t>4 RCTs of folic acid alone (1-15 mg/d over 1-3.6 years) did not alter risk for CV outcomes CKD stage 3 dialysis and non-dialysis. </a:t>
            </a:r>
            <a:r>
              <a:rPr lang="en-US" sz="1200">
                <a:solidFill>
                  <a:schemeClr val="dk1"/>
                </a:solidFill>
              </a:rPr>
              <a:t>(Righetti 2003; Vianna 2007; Wrone 2004; Zoungas 2006)</a:t>
            </a:r>
            <a:endParaRPr/>
          </a:p>
          <a:p>
            <a:pPr marL="171450" marR="0" lvl="0" indent="-171450" algn="l" rtl="0">
              <a:lnSpc>
                <a:spcPct val="100000"/>
              </a:lnSpc>
              <a:spcBef>
                <a:spcPts val="0"/>
              </a:spcBef>
              <a:spcAft>
                <a:spcPts val="0"/>
              </a:spcAft>
              <a:buClr>
                <a:schemeClr val="dk1"/>
              </a:buClr>
              <a:buSzPts val="1200"/>
              <a:buFont typeface="Arial"/>
              <a:buChar char="•"/>
            </a:pPr>
            <a:r>
              <a:rPr lang="en-US"/>
              <a:t>2 RCTs of folic acid with other B vitamins (5-15 mg plus B-complex vitamin for 3-6 months) did not improve TC levels, intima media thickness, or BP in MHD patients. </a:t>
            </a:r>
            <a:r>
              <a:rPr lang="en-US" sz="1200">
                <a:solidFill>
                  <a:schemeClr val="dk1"/>
                </a:solidFill>
              </a:rPr>
              <a:t>(Chang 2007; Tungkasereerak  2006)</a:t>
            </a:r>
            <a:endParaRPr/>
          </a:p>
          <a:p>
            <a:pPr marL="171450" marR="0" lvl="0" indent="-95250" algn="l" rtl="0">
              <a:lnSpc>
                <a:spcPct val="100000"/>
              </a:lnSpc>
              <a:spcBef>
                <a:spcPts val="0"/>
              </a:spcBef>
              <a:spcAft>
                <a:spcPts val="0"/>
              </a:spcAft>
              <a:buClr>
                <a:schemeClr val="dk1"/>
              </a:buClr>
              <a:buSzPts val="1200"/>
              <a:buFont typeface="Arial"/>
              <a:buNone/>
            </a:pPr>
            <a:endParaRPr sz="120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b="1">
                <a:solidFill>
                  <a:schemeClr val="dk1"/>
                </a:solidFill>
                <a:latin typeface="Arial"/>
                <a:ea typeface="Arial"/>
                <a:cs typeface="Arial"/>
                <a:sym typeface="Arial"/>
              </a:rPr>
              <a:t>CKD Progression</a:t>
            </a:r>
            <a:endParaRPr/>
          </a:p>
          <a:p>
            <a:pPr marL="171450" marR="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1 RCT (median duration 4.4 years) showed ACE inhibitor (enalapril) plus folic acid (0.8mg/d) significantly reduced the adjusted risk for CKD progression in CKD stage 3; compared with the group receiving enalapril and placebo.</a:t>
            </a:r>
            <a:r>
              <a:rPr lang="en-US" sz="1200" baseline="30000">
                <a:solidFill>
                  <a:schemeClr val="dk1"/>
                </a:solidFill>
                <a:latin typeface="Arial"/>
                <a:ea typeface="Arial"/>
                <a:cs typeface="Arial"/>
                <a:sym typeface="Arial"/>
              </a:rPr>
              <a:t> </a:t>
            </a:r>
            <a:r>
              <a:rPr lang="en-US" sz="1200">
                <a:solidFill>
                  <a:schemeClr val="dk1"/>
                </a:solidFill>
                <a:latin typeface="Arial"/>
                <a:ea typeface="Arial"/>
                <a:cs typeface="Arial"/>
                <a:sym typeface="Arial"/>
              </a:rPr>
              <a:t>The limitation of this study was that a placebo-alone group (without enalapril) was not included. (Xu 2016)</a:t>
            </a:r>
            <a:endParaRPr/>
          </a:p>
          <a:p>
            <a:pPr marL="171450" marR="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2 RCTs showed no effect of supplementation with folic acid with vitamins B</a:t>
            </a:r>
            <a:r>
              <a:rPr lang="en-US" sz="1200" baseline="-25000">
                <a:solidFill>
                  <a:schemeClr val="dk1"/>
                </a:solidFill>
                <a:latin typeface="Arial"/>
                <a:ea typeface="Arial"/>
                <a:cs typeface="Arial"/>
                <a:sym typeface="Arial"/>
              </a:rPr>
              <a:t>6</a:t>
            </a:r>
            <a:r>
              <a:rPr lang="en-US" sz="1200">
                <a:solidFill>
                  <a:schemeClr val="dk1"/>
                </a:solidFill>
                <a:latin typeface="Arial"/>
                <a:ea typeface="Arial"/>
                <a:cs typeface="Arial"/>
                <a:sym typeface="Arial"/>
              </a:rPr>
              <a:t> and B</a:t>
            </a:r>
            <a:r>
              <a:rPr lang="en-US" sz="1200" baseline="-25000">
                <a:solidFill>
                  <a:schemeClr val="dk1"/>
                </a:solidFill>
                <a:latin typeface="Arial"/>
                <a:ea typeface="Arial"/>
                <a:cs typeface="Arial"/>
                <a:sym typeface="Arial"/>
              </a:rPr>
              <a:t>12</a:t>
            </a:r>
            <a:r>
              <a:rPr lang="en-US" sz="1200">
                <a:solidFill>
                  <a:schemeClr val="dk1"/>
                </a:solidFill>
                <a:latin typeface="Arial"/>
                <a:ea typeface="Arial"/>
                <a:cs typeface="Arial"/>
                <a:sym typeface="Arial"/>
              </a:rPr>
              <a:t> on the risk for dialysis initiation/ESRD in participants with stages 3-5 CKD and those post-transplantation. (</a:t>
            </a:r>
            <a:r>
              <a:rPr lang="en-US" sz="1200">
                <a:solidFill>
                  <a:schemeClr val="dk1"/>
                </a:solidFill>
              </a:rPr>
              <a:t>(Bostom 2011; Jamison 2007)</a:t>
            </a:r>
            <a:endParaRPr/>
          </a:p>
          <a:p>
            <a:pPr marL="0" marR="0" lvl="0" indent="0" algn="l" rtl="0">
              <a:lnSpc>
                <a:spcPct val="100000"/>
              </a:lnSpc>
              <a:spcBef>
                <a:spcPts val="0"/>
              </a:spcBef>
              <a:spcAft>
                <a:spcPts val="0"/>
              </a:spcAft>
              <a:buClr>
                <a:schemeClr val="dk1"/>
              </a:buClr>
              <a:buSzPts val="1200"/>
              <a:buFont typeface="Arial"/>
              <a:buNone/>
            </a:pPr>
            <a:endParaRPr sz="1200">
              <a:solidFill>
                <a:schemeClr val="dk1"/>
              </a:solidFill>
              <a:latin typeface="Arial"/>
              <a:ea typeface="Arial"/>
              <a:cs typeface="Arial"/>
              <a:sym typeface="Arial"/>
            </a:endParaRPr>
          </a:p>
          <a:p>
            <a:pPr marL="0" lvl="0" indent="0" algn="l" rtl="0">
              <a:spcBef>
                <a:spcPts val="0"/>
              </a:spcBef>
              <a:spcAft>
                <a:spcPts val="0"/>
              </a:spcAft>
              <a:buNone/>
            </a:pPr>
            <a:endParaRPr/>
          </a:p>
        </p:txBody>
      </p:sp>
      <p:sp>
        <p:nvSpPr>
          <p:cNvPr id="215" name="Google Shape;215;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Supplementation of Folic Acid</a:t>
            </a:r>
            <a:endParaRPr dirty="0"/>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a:buChar char="•"/>
              <a:tabLst/>
              <a:defRPr/>
            </a:pPr>
            <a:r>
              <a:rPr lang="en-US" sz="1200" dirty="0">
                <a:solidFill>
                  <a:schemeClr val="dk1"/>
                </a:solidFill>
                <a:latin typeface="Arial"/>
                <a:ea typeface="Arial"/>
                <a:cs typeface="Arial"/>
                <a:sym typeface="Arial"/>
              </a:rPr>
              <a:t>Six RCTs reported that supplementation of folic acid alone increased serum folic acid levels in participants with stages 3-5 CKD and those treated by MHD and PD. </a:t>
            </a:r>
            <a:r>
              <a:rPr lang="en-US" sz="1200" dirty="0">
                <a:solidFill>
                  <a:schemeClr val="dk1"/>
                </a:solidFill>
              </a:rPr>
              <a:t>(</a:t>
            </a:r>
            <a:r>
              <a:rPr lang="en-US" sz="1200" dirty="0" err="1">
                <a:solidFill>
                  <a:schemeClr val="dk1"/>
                </a:solidFill>
              </a:rPr>
              <a:t>Thambyrajah</a:t>
            </a:r>
            <a:r>
              <a:rPr lang="en-US" sz="1200" dirty="0">
                <a:solidFill>
                  <a:schemeClr val="dk1"/>
                </a:solidFill>
              </a:rPr>
              <a:t> 2000; </a:t>
            </a:r>
            <a:r>
              <a:rPr lang="en-US" sz="1200" dirty="0" err="1">
                <a:solidFill>
                  <a:schemeClr val="dk1"/>
                </a:solidFill>
              </a:rPr>
              <a:t>Zoungas</a:t>
            </a:r>
            <a:r>
              <a:rPr lang="en-US" sz="1200" dirty="0">
                <a:solidFill>
                  <a:schemeClr val="dk1"/>
                </a:solidFill>
              </a:rPr>
              <a:t> 2006; Xu 2016; </a:t>
            </a:r>
            <a:r>
              <a:rPr lang="en-US" sz="1200" dirty="0" err="1">
                <a:solidFill>
                  <a:schemeClr val="dk1"/>
                </a:solidFill>
              </a:rPr>
              <a:t>DeVecchi</a:t>
            </a:r>
            <a:r>
              <a:rPr lang="en-US" sz="1200" dirty="0">
                <a:solidFill>
                  <a:schemeClr val="dk1"/>
                </a:solidFill>
              </a:rPr>
              <a:t> 2001; </a:t>
            </a:r>
            <a:r>
              <a:rPr lang="en-US" sz="1200" dirty="0" err="1">
                <a:solidFill>
                  <a:schemeClr val="dk1"/>
                </a:solidFill>
              </a:rPr>
              <a:t>McCregor</a:t>
            </a:r>
            <a:r>
              <a:rPr lang="en-US" sz="1200" dirty="0">
                <a:solidFill>
                  <a:schemeClr val="dk1"/>
                </a:solidFill>
              </a:rPr>
              <a:t> 2000; Sunder-</a:t>
            </a:r>
            <a:r>
              <a:rPr lang="en-US" sz="1200" dirty="0" err="1">
                <a:solidFill>
                  <a:schemeClr val="dk1"/>
                </a:solidFill>
              </a:rPr>
              <a:t>Plassmann</a:t>
            </a:r>
            <a:r>
              <a:rPr lang="en-US" sz="1200" dirty="0">
                <a:solidFill>
                  <a:schemeClr val="dk1"/>
                </a:solidFill>
              </a:rPr>
              <a:t> 2000)</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When folic acid with vitamins B</a:t>
            </a:r>
            <a:r>
              <a:rPr lang="en-US" sz="1200" baseline="-25000" dirty="0">
                <a:solidFill>
                  <a:schemeClr val="dk1"/>
                </a:solidFill>
                <a:latin typeface="Arial"/>
                <a:ea typeface="Arial"/>
                <a:cs typeface="Arial"/>
                <a:sym typeface="Arial"/>
              </a:rPr>
              <a:t>6</a:t>
            </a:r>
            <a:r>
              <a:rPr lang="en-US" sz="1200" dirty="0">
                <a:solidFill>
                  <a:schemeClr val="dk1"/>
                </a:solidFill>
                <a:latin typeface="Arial"/>
                <a:ea typeface="Arial"/>
                <a:cs typeface="Arial"/>
                <a:sym typeface="Arial"/>
              </a:rPr>
              <a:t> and B</a:t>
            </a:r>
            <a:r>
              <a:rPr lang="en-US" sz="1200" baseline="-25000" dirty="0">
                <a:solidFill>
                  <a:schemeClr val="dk1"/>
                </a:solidFill>
                <a:latin typeface="Arial"/>
                <a:ea typeface="Arial"/>
                <a:cs typeface="Arial"/>
                <a:sym typeface="Arial"/>
              </a:rPr>
              <a:t>12</a:t>
            </a:r>
            <a:r>
              <a:rPr lang="en-US" sz="1200" dirty="0">
                <a:solidFill>
                  <a:schemeClr val="dk1"/>
                </a:solidFill>
                <a:latin typeface="Arial"/>
                <a:ea typeface="Arial"/>
                <a:cs typeface="Arial"/>
                <a:sym typeface="Arial"/>
              </a:rPr>
              <a:t> was provided, it is worth noting that serum folic acid levels increased with a daily intake of 5 mg for 3 months or a daily intake of 2.5 mg for a longer time frame. </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In the Mann et al</a:t>
            </a:r>
            <a:r>
              <a:rPr lang="en-US" sz="1200" baseline="30000" dirty="0">
                <a:solidFill>
                  <a:schemeClr val="dk1"/>
                </a:solidFill>
                <a:latin typeface="Arial"/>
                <a:ea typeface="Arial"/>
                <a:cs typeface="Arial"/>
                <a:sym typeface="Arial"/>
              </a:rPr>
              <a:t>. </a:t>
            </a:r>
            <a:r>
              <a:rPr lang="en-US" sz="1200" dirty="0">
                <a:solidFill>
                  <a:schemeClr val="dk1"/>
                </a:solidFill>
                <a:latin typeface="Arial"/>
                <a:ea typeface="Arial"/>
                <a:cs typeface="Arial"/>
                <a:sym typeface="Arial"/>
              </a:rPr>
              <a:t>study that included patients receiving MHD, serum folic acid levels significantly increased with an intake of 2.5 mg after 2 years of supplementation as compared with the control group. </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In Chiu et al,</a:t>
            </a:r>
            <a:r>
              <a:rPr lang="en-US" sz="1200" baseline="30000" dirty="0">
                <a:solidFill>
                  <a:schemeClr val="dk1"/>
                </a:solidFill>
                <a:latin typeface="Arial"/>
                <a:ea typeface="Arial"/>
                <a:cs typeface="Arial"/>
                <a:sym typeface="Arial"/>
              </a:rPr>
              <a:t> </a:t>
            </a:r>
            <a:r>
              <a:rPr lang="en-US" sz="1200" dirty="0">
                <a:solidFill>
                  <a:schemeClr val="dk1"/>
                </a:solidFill>
                <a:latin typeface="Arial"/>
                <a:ea typeface="Arial"/>
                <a:cs typeface="Arial"/>
                <a:sym typeface="Arial"/>
              </a:rPr>
              <a:t>supplementation of 3 mg of </a:t>
            </a:r>
            <a:r>
              <a:rPr lang="en-US" sz="1200" dirty="0" err="1">
                <a:solidFill>
                  <a:schemeClr val="dk1"/>
                </a:solidFill>
                <a:latin typeface="Arial"/>
                <a:ea typeface="Arial"/>
                <a:cs typeface="Arial"/>
                <a:sym typeface="Arial"/>
              </a:rPr>
              <a:t>folinic</a:t>
            </a:r>
            <a:r>
              <a:rPr lang="en-US" sz="1200" dirty="0">
                <a:solidFill>
                  <a:schemeClr val="dk1"/>
                </a:solidFill>
                <a:latin typeface="Arial"/>
                <a:ea typeface="Arial"/>
                <a:cs typeface="Arial"/>
                <a:sym typeface="Arial"/>
              </a:rPr>
              <a:t> acid weekly IV for 3 months did not result in a significant increase in serum folic acid levels in participants with stages 3-5 CKD or who were treated by MHD and PD. </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Of the 10 studies that examined the effect of supplementation of folic acid with B complex, 9 found a significant increase in serum folic acid levels. Doses ranged from 2.5 to 60 mg of folic acid and study duration ranged from 4 weeks to 5 years. </a:t>
            </a:r>
            <a:r>
              <a:rPr lang="en-US" sz="1200" dirty="0">
                <a:solidFill>
                  <a:schemeClr val="dk1"/>
                </a:solidFill>
              </a:rPr>
              <a:t>(Heinz 2010; Jamison 2007; Mann 2008; Chang 2007; </a:t>
            </a:r>
            <a:r>
              <a:rPr lang="en-US" sz="1200" dirty="0" err="1">
                <a:solidFill>
                  <a:schemeClr val="dk1"/>
                </a:solidFill>
              </a:rPr>
              <a:t>Tungkasereerak</a:t>
            </a:r>
            <a:r>
              <a:rPr lang="en-US" sz="1200" dirty="0">
                <a:solidFill>
                  <a:schemeClr val="dk1"/>
                </a:solidFill>
              </a:rPr>
              <a:t> 2006; </a:t>
            </a:r>
            <a:r>
              <a:rPr lang="en-US" sz="1200" dirty="0" err="1">
                <a:solidFill>
                  <a:schemeClr val="dk1"/>
                </a:solidFill>
              </a:rPr>
              <a:t>Bostom</a:t>
            </a:r>
            <a:r>
              <a:rPr lang="en-US" sz="1200" dirty="0">
                <a:solidFill>
                  <a:schemeClr val="dk1"/>
                </a:solidFill>
              </a:rPr>
              <a:t> 1995; </a:t>
            </a:r>
            <a:r>
              <a:rPr lang="en-US" sz="1200" dirty="0" err="1">
                <a:solidFill>
                  <a:schemeClr val="dk1"/>
                </a:solidFill>
              </a:rPr>
              <a:t>Gonin</a:t>
            </a:r>
            <a:r>
              <a:rPr lang="en-US" sz="1200" dirty="0">
                <a:solidFill>
                  <a:schemeClr val="dk1"/>
                </a:solidFill>
              </a:rPr>
              <a:t> 2003; </a:t>
            </a:r>
            <a:r>
              <a:rPr lang="en-US" sz="1200" dirty="0" err="1">
                <a:solidFill>
                  <a:schemeClr val="dk1"/>
                </a:solidFill>
              </a:rPr>
              <a:t>Trimarchi</a:t>
            </a:r>
            <a:r>
              <a:rPr lang="en-US" sz="1200" dirty="0">
                <a:solidFill>
                  <a:schemeClr val="dk1"/>
                </a:solidFill>
              </a:rPr>
              <a:t> 2002)</a:t>
            </a:r>
            <a:endParaRPr dirty="0"/>
          </a:p>
          <a:p>
            <a:pPr marL="171450" marR="0" lvl="0" indent="-95250" algn="l" rtl="0">
              <a:lnSpc>
                <a:spcPct val="100000"/>
              </a:lnSpc>
              <a:spcBef>
                <a:spcPts val="0"/>
              </a:spcBef>
              <a:spcAft>
                <a:spcPts val="0"/>
              </a:spcAft>
              <a:buClr>
                <a:schemeClr val="dk1"/>
              </a:buClr>
              <a:buSzPts val="1200"/>
              <a:buFont typeface="Arial"/>
              <a:buNone/>
            </a:pPr>
            <a:endParaRPr sz="1200"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sz="1200" dirty="0">
              <a:solidFill>
                <a:schemeClr val="dk1"/>
              </a:solidFill>
              <a:latin typeface="Arial"/>
              <a:ea typeface="Arial"/>
              <a:cs typeface="Arial"/>
              <a:sym typeface="Arial"/>
            </a:endParaRPr>
          </a:p>
          <a:p>
            <a:pPr marL="0" lvl="0" indent="0" algn="l" rtl="0">
              <a:spcBef>
                <a:spcPts val="0"/>
              </a:spcBef>
              <a:spcAft>
                <a:spcPts val="0"/>
              </a:spcAft>
              <a:buNone/>
            </a:pPr>
            <a:endParaRPr dirty="0"/>
          </a:p>
        </p:txBody>
      </p:sp>
      <p:sp>
        <p:nvSpPr>
          <p:cNvPr id="222" name="Google Shape;222;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Serum Homocysteine Levels</a:t>
            </a:r>
            <a:endParaRPr dirty="0"/>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a:buChar char="•"/>
              <a:tabLst/>
              <a:defRPr/>
            </a:pPr>
            <a:r>
              <a:rPr lang="en-US" sz="1200" dirty="0">
                <a:solidFill>
                  <a:schemeClr val="dk1"/>
                </a:solidFill>
                <a:latin typeface="Arial"/>
                <a:ea typeface="Arial"/>
                <a:cs typeface="Arial"/>
                <a:sym typeface="Arial"/>
              </a:rPr>
              <a:t>Fourteen studies examined the effect of folic acid supplementation alone on plasma homocysteine levels.  Participants included CKD, </a:t>
            </a:r>
            <a:r>
              <a:rPr lang="en-US" sz="1200" dirty="0" err="1">
                <a:solidFill>
                  <a:schemeClr val="dk1"/>
                </a:solidFill>
                <a:latin typeface="Arial"/>
                <a:ea typeface="Arial"/>
                <a:cs typeface="Arial"/>
                <a:sym typeface="Arial"/>
              </a:rPr>
              <a:t>nondialyzed</a:t>
            </a:r>
            <a:r>
              <a:rPr lang="en-US" sz="1200" dirty="0">
                <a:solidFill>
                  <a:schemeClr val="dk1"/>
                </a:solidFill>
                <a:latin typeface="Arial"/>
                <a:ea typeface="Arial"/>
                <a:cs typeface="Arial"/>
                <a:sym typeface="Arial"/>
              </a:rPr>
              <a:t> (4 studies), receiving MHD (10 studies) and PD (4 studies), and posttransplant (1 study). In the 10 RCTs, folic acid supplements ranged from 0.8 to 60 mg/d and duration varied from 4 weeks to 4.4 years in patients with various stages of CKD. All but 1 study concluded that folic acid supplementation significantly decreased homocysteine levels. </a:t>
            </a:r>
            <a:r>
              <a:rPr lang="en-US" sz="1200" dirty="0">
                <a:solidFill>
                  <a:schemeClr val="dk1"/>
                </a:solidFill>
              </a:rPr>
              <a:t>(</a:t>
            </a:r>
            <a:r>
              <a:rPr lang="en-US" sz="1200" dirty="0" err="1">
                <a:solidFill>
                  <a:schemeClr val="dk1"/>
                </a:solidFill>
              </a:rPr>
              <a:t>Thambyrajah</a:t>
            </a:r>
            <a:r>
              <a:rPr lang="en-US" sz="1200" dirty="0">
                <a:solidFill>
                  <a:schemeClr val="dk1"/>
                </a:solidFill>
              </a:rPr>
              <a:t> 2000; Righetti 2003; Vianna 2007; </a:t>
            </a:r>
            <a:r>
              <a:rPr lang="en-US" sz="1200" dirty="0" err="1">
                <a:solidFill>
                  <a:schemeClr val="dk1"/>
                </a:solidFill>
              </a:rPr>
              <a:t>Wrone</a:t>
            </a:r>
            <a:r>
              <a:rPr lang="en-US" sz="1200" dirty="0">
                <a:solidFill>
                  <a:schemeClr val="dk1"/>
                </a:solidFill>
              </a:rPr>
              <a:t> 2004; </a:t>
            </a:r>
            <a:r>
              <a:rPr lang="en-US" sz="1200" dirty="0" err="1">
                <a:solidFill>
                  <a:schemeClr val="dk1"/>
                </a:solidFill>
              </a:rPr>
              <a:t>Zoungas</a:t>
            </a:r>
            <a:r>
              <a:rPr lang="en-US" sz="1200" dirty="0">
                <a:solidFill>
                  <a:schemeClr val="dk1"/>
                </a:solidFill>
              </a:rPr>
              <a:t> 2006; Xu 2016; </a:t>
            </a:r>
            <a:r>
              <a:rPr lang="en-US" sz="1200" dirty="0" err="1">
                <a:solidFill>
                  <a:schemeClr val="dk1"/>
                </a:solidFill>
              </a:rPr>
              <a:t>Alvares</a:t>
            </a:r>
            <a:r>
              <a:rPr lang="en-US" sz="1200" dirty="0">
                <a:solidFill>
                  <a:schemeClr val="dk1"/>
                </a:solidFill>
              </a:rPr>
              <a:t> 2007; </a:t>
            </a:r>
            <a:r>
              <a:rPr lang="en-US" sz="1200" dirty="0" err="1">
                <a:solidFill>
                  <a:schemeClr val="dk1"/>
                </a:solidFill>
              </a:rPr>
              <a:t>Bernasconi</a:t>
            </a:r>
            <a:r>
              <a:rPr lang="en-US" sz="1200" dirty="0">
                <a:solidFill>
                  <a:schemeClr val="dk1"/>
                </a:solidFill>
              </a:rPr>
              <a:t> 2006; </a:t>
            </a:r>
            <a:r>
              <a:rPr lang="en-US" sz="1200" dirty="0" err="1">
                <a:solidFill>
                  <a:schemeClr val="dk1"/>
                </a:solidFill>
              </a:rPr>
              <a:t>DeVecchi</a:t>
            </a:r>
            <a:r>
              <a:rPr lang="en-US" sz="1200" dirty="0">
                <a:solidFill>
                  <a:schemeClr val="dk1"/>
                </a:solidFill>
              </a:rPr>
              <a:t> 2001; McGregor 2000; </a:t>
            </a:r>
            <a:r>
              <a:rPr lang="en-US" sz="1200" dirty="0" err="1">
                <a:solidFill>
                  <a:schemeClr val="dk1"/>
                </a:solidFill>
              </a:rPr>
              <a:t>Nafar</a:t>
            </a:r>
            <a:r>
              <a:rPr lang="en-US" sz="1200" dirty="0">
                <a:solidFill>
                  <a:schemeClr val="dk1"/>
                </a:solidFill>
              </a:rPr>
              <a:t> 2009; </a:t>
            </a:r>
            <a:r>
              <a:rPr lang="en-US" sz="1200" dirty="0" err="1">
                <a:solidFill>
                  <a:schemeClr val="dk1"/>
                </a:solidFill>
              </a:rPr>
              <a:t>Ossareh</a:t>
            </a:r>
            <a:r>
              <a:rPr lang="en-US" sz="1200" dirty="0">
                <a:solidFill>
                  <a:schemeClr val="dk1"/>
                </a:solidFill>
              </a:rPr>
              <a:t> 2009; Sunder-</a:t>
            </a:r>
            <a:r>
              <a:rPr lang="en-US" sz="1200" dirty="0" err="1">
                <a:solidFill>
                  <a:schemeClr val="dk1"/>
                </a:solidFill>
              </a:rPr>
              <a:t>Plassmann</a:t>
            </a:r>
            <a:r>
              <a:rPr lang="en-US" sz="1200" dirty="0">
                <a:solidFill>
                  <a:schemeClr val="dk1"/>
                </a:solidFill>
              </a:rPr>
              <a:t> 2000) </a:t>
            </a:r>
            <a:r>
              <a:rPr lang="en-US" sz="1600" dirty="0">
                <a:solidFill>
                  <a:schemeClr val="dk1"/>
                </a:solidFill>
              </a:rPr>
              <a:t>except 1</a:t>
            </a:r>
            <a:r>
              <a:rPr lang="en-US" dirty="0">
                <a:solidFill>
                  <a:schemeClr val="dk1"/>
                </a:solidFill>
              </a:rPr>
              <a:t> </a:t>
            </a:r>
            <a:r>
              <a:rPr lang="en-US" sz="1200" dirty="0">
                <a:solidFill>
                  <a:schemeClr val="dk1"/>
                </a:solidFill>
              </a:rPr>
              <a:t>(van </a:t>
            </a:r>
            <a:r>
              <a:rPr lang="en-US" sz="1200" dirty="0" err="1">
                <a:solidFill>
                  <a:schemeClr val="dk1"/>
                </a:solidFill>
              </a:rPr>
              <a:t>Guldener</a:t>
            </a:r>
            <a:r>
              <a:rPr lang="en-US" sz="1200" dirty="0">
                <a:solidFill>
                  <a:schemeClr val="dk1"/>
                </a:solidFill>
              </a:rPr>
              <a:t> 1998)</a:t>
            </a:r>
            <a:endParaRPr dirty="0"/>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a:buChar char="•"/>
              <a:tabLst/>
              <a:defRPr/>
            </a:pPr>
            <a:r>
              <a:rPr lang="en-US" sz="1200" dirty="0">
                <a:solidFill>
                  <a:schemeClr val="dk1"/>
                </a:solidFill>
                <a:latin typeface="Arial"/>
                <a:ea typeface="Arial"/>
                <a:cs typeface="Arial"/>
                <a:sym typeface="Arial"/>
              </a:rPr>
              <a:t>Thirteen RCTs examined the effect of supplementation with folate and other B vitamins on homocysteine levels.  Twelve of 13 studies found that folic acid with other B vitamin supplementation decreased homocysteine levels in participants with CKD stages 3-5, treated by MHD or PD, and posttransplant. Supplementation doses in these studies ranged from 2.5 to 40 mg/d of folic acid (1 study used 3 mg of IV </a:t>
            </a:r>
            <a:r>
              <a:rPr lang="en-US" sz="1200" dirty="0" err="1">
                <a:solidFill>
                  <a:schemeClr val="dk1"/>
                </a:solidFill>
                <a:latin typeface="Arial"/>
                <a:ea typeface="Arial"/>
                <a:cs typeface="Arial"/>
                <a:sym typeface="Arial"/>
              </a:rPr>
              <a:t>folinic</a:t>
            </a:r>
            <a:r>
              <a:rPr lang="en-US" sz="1200" dirty="0">
                <a:solidFill>
                  <a:schemeClr val="dk1"/>
                </a:solidFill>
                <a:latin typeface="Arial"/>
                <a:ea typeface="Arial"/>
                <a:cs typeface="Arial"/>
                <a:sym typeface="Arial"/>
              </a:rPr>
              <a:t> acid per week), 1 µg/d of oral to 1,000 mg/</a:t>
            </a:r>
            <a:r>
              <a:rPr lang="en-US" sz="1200" dirty="0" err="1">
                <a:solidFill>
                  <a:schemeClr val="dk1"/>
                </a:solidFill>
                <a:latin typeface="Arial"/>
                <a:ea typeface="Arial"/>
                <a:cs typeface="Arial"/>
                <a:sym typeface="Arial"/>
              </a:rPr>
              <a:t>wk</a:t>
            </a:r>
            <a:r>
              <a:rPr lang="en-US" sz="1200" dirty="0">
                <a:solidFill>
                  <a:schemeClr val="dk1"/>
                </a:solidFill>
                <a:latin typeface="Arial"/>
                <a:ea typeface="Arial"/>
                <a:cs typeface="Arial"/>
                <a:sym typeface="Arial"/>
              </a:rPr>
              <a:t> of IV vitamin B</a:t>
            </a:r>
            <a:r>
              <a:rPr lang="en-US" sz="1200" baseline="-25000" dirty="0">
                <a:solidFill>
                  <a:schemeClr val="dk1"/>
                </a:solidFill>
                <a:latin typeface="Arial"/>
                <a:ea typeface="Arial"/>
                <a:cs typeface="Arial"/>
                <a:sym typeface="Arial"/>
              </a:rPr>
              <a:t>12</a:t>
            </a:r>
            <a:r>
              <a:rPr lang="en-US" sz="1200" dirty="0">
                <a:solidFill>
                  <a:schemeClr val="dk1"/>
                </a:solidFill>
                <a:latin typeface="Arial"/>
                <a:ea typeface="Arial"/>
                <a:cs typeface="Arial"/>
                <a:sym typeface="Arial"/>
              </a:rPr>
              <a:t>, and 1.4 to 100 mg of vitamin B</a:t>
            </a:r>
            <a:r>
              <a:rPr lang="en-US" sz="1200" baseline="-25000" dirty="0">
                <a:solidFill>
                  <a:schemeClr val="dk1"/>
                </a:solidFill>
                <a:latin typeface="Arial"/>
                <a:ea typeface="Arial"/>
                <a:cs typeface="Arial"/>
                <a:sym typeface="Arial"/>
              </a:rPr>
              <a:t>6</a:t>
            </a:r>
            <a:r>
              <a:rPr lang="en-US" sz="1200" dirty="0">
                <a:solidFill>
                  <a:schemeClr val="dk1"/>
                </a:solidFill>
                <a:latin typeface="Arial"/>
                <a:ea typeface="Arial"/>
                <a:cs typeface="Arial"/>
                <a:sym typeface="Arial"/>
              </a:rPr>
              <a:t> and supplementation duration ranged from 8 weeks to 5 years. </a:t>
            </a:r>
            <a:r>
              <a:rPr lang="en-US" dirty="0">
                <a:solidFill>
                  <a:schemeClr val="dk1"/>
                </a:solidFill>
              </a:rPr>
              <a:t>(</a:t>
            </a:r>
            <a:r>
              <a:rPr lang="en-US" sz="1200" dirty="0" err="1">
                <a:solidFill>
                  <a:schemeClr val="dk1"/>
                </a:solidFill>
              </a:rPr>
              <a:t>Bostom</a:t>
            </a:r>
            <a:r>
              <a:rPr lang="en-US" sz="1200" dirty="0">
                <a:solidFill>
                  <a:schemeClr val="dk1"/>
                </a:solidFill>
              </a:rPr>
              <a:t> 2011; Heinz 2010; Jamison 2007; Mann 2008; Chang 2007; </a:t>
            </a:r>
            <a:r>
              <a:rPr lang="en-US" sz="1200" dirty="0" err="1">
                <a:solidFill>
                  <a:schemeClr val="dk1"/>
                </a:solidFill>
              </a:rPr>
              <a:t>Tungkasereerak</a:t>
            </a:r>
            <a:r>
              <a:rPr lang="en-US" sz="1200" dirty="0">
                <a:solidFill>
                  <a:schemeClr val="dk1"/>
                </a:solidFill>
              </a:rPr>
              <a:t> 2006; </a:t>
            </a:r>
            <a:r>
              <a:rPr lang="en-US" sz="1200" dirty="0" err="1">
                <a:solidFill>
                  <a:schemeClr val="dk1"/>
                </a:solidFill>
              </a:rPr>
              <a:t>Azadibakhsh</a:t>
            </a:r>
            <a:r>
              <a:rPr lang="en-US" sz="1200" dirty="0">
                <a:solidFill>
                  <a:schemeClr val="dk1"/>
                </a:solidFill>
              </a:rPr>
              <a:t> 2009; </a:t>
            </a:r>
            <a:r>
              <a:rPr lang="en-US" sz="1200" dirty="0" err="1">
                <a:solidFill>
                  <a:schemeClr val="dk1"/>
                </a:solidFill>
              </a:rPr>
              <a:t>Bostom</a:t>
            </a:r>
            <a:r>
              <a:rPr lang="en-US" sz="1200" dirty="0">
                <a:solidFill>
                  <a:schemeClr val="dk1"/>
                </a:solidFill>
              </a:rPr>
              <a:t> 1995; Chiu 2009; </a:t>
            </a:r>
            <a:r>
              <a:rPr lang="en-US" sz="1200" dirty="0" err="1">
                <a:solidFill>
                  <a:schemeClr val="dk1"/>
                </a:solidFill>
              </a:rPr>
              <a:t>Nakhoul</a:t>
            </a:r>
            <a:r>
              <a:rPr lang="en-US" sz="1200" dirty="0">
                <a:solidFill>
                  <a:schemeClr val="dk1"/>
                </a:solidFill>
              </a:rPr>
              <a:t> 2004; </a:t>
            </a:r>
            <a:r>
              <a:rPr lang="en-US" sz="1200" dirty="0" err="1">
                <a:solidFill>
                  <a:schemeClr val="dk1"/>
                </a:solidFill>
              </a:rPr>
              <a:t>Tamadon</a:t>
            </a:r>
            <a:r>
              <a:rPr lang="en-US" sz="1200" dirty="0">
                <a:solidFill>
                  <a:schemeClr val="dk1"/>
                </a:solidFill>
              </a:rPr>
              <a:t> 2011; </a:t>
            </a:r>
            <a:r>
              <a:rPr lang="en-US" sz="1200" dirty="0" err="1">
                <a:solidFill>
                  <a:schemeClr val="dk1"/>
                </a:solidFill>
              </a:rPr>
              <a:t>Trimarchi</a:t>
            </a:r>
            <a:r>
              <a:rPr lang="en-US" sz="1200" dirty="0">
                <a:solidFill>
                  <a:schemeClr val="dk1"/>
                </a:solidFill>
              </a:rPr>
              <a:t> 2002)</a:t>
            </a:r>
            <a:endParaRPr dirty="0"/>
          </a:p>
          <a:p>
            <a:pPr marL="0" marR="0" lvl="0" indent="0" algn="l" rtl="0">
              <a:lnSpc>
                <a:spcPct val="100000"/>
              </a:lnSpc>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CRP and IL-6 Levels</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Daily oral folic acid (5 mg) with a B-complex vitamin for 3 months was associated with a decrease in CRP but not IL-6 levels in an RCT that included 121 patients receiving MHD. </a:t>
            </a:r>
            <a:r>
              <a:rPr lang="en-US" sz="1200" dirty="0">
                <a:solidFill>
                  <a:schemeClr val="dk1"/>
                </a:solidFill>
              </a:rPr>
              <a:t>(Chang 2007)</a:t>
            </a:r>
            <a:endParaRPr dirty="0"/>
          </a:p>
          <a:p>
            <a:pPr marL="0" marR="0" lvl="0" indent="0" algn="l" rtl="0">
              <a:lnSpc>
                <a:spcPct val="100000"/>
              </a:lnSpc>
              <a:spcBef>
                <a:spcPts val="0"/>
              </a:spcBef>
              <a:spcAft>
                <a:spcPts val="0"/>
              </a:spcAft>
              <a:buClr>
                <a:schemeClr val="dk1"/>
              </a:buClr>
              <a:buSzPts val="1200"/>
              <a:buFont typeface="Arial"/>
              <a:buNone/>
            </a:pPr>
            <a:endParaRPr sz="1200"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sz="1200" baseline="30000"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sz="1200" baseline="30000"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sz="1200" dirty="0">
              <a:solidFill>
                <a:schemeClr val="dk1"/>
              </a:solidFill>
              <a:latin typeface="Arial"/>
              <a:ea typeface="Arial"/>
              <a:cs typeface="Arial"/>
              <a:sym typeface="Arial"/>
            </a:endParaRPr>
          </a:p>
          <a:p>
            <a:pPr marL="0" lvl="0" indent="0" algn="l" rtl="0">
              <a:spcBef>
                <a:spcPts val="0"/>
              </a:spcBef>
              <a:spcAft>
                <a:spcPts val="0"/>
              </a:spcAft>
              <a:buNone/>
            </a:pPr>
            <a:endParaRPr dirty="0"/>
          </a:p>
        </p:txBody>
      </p:sp>
      <p:sp>
        <p:nvSpPr>
          <p:cNvPr id="229" name="Google Shape;22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a:t>Cochrane Database Systematic Review (</a:t>
            </a:r>
            <a:r>
              <a:rPr lang="en-US" sz="1200" b="0" i="0">
                <a:solidFill>
                  <a:schemeClr val="dk1"/>
                </a:solidFill>
                <a:latin typeface="Arial"/>
                <a:ea typeface="Arial"/>
                <a:cs typeface="Arial"/>
                <a:sym typeface="Arial"/>
              </a:rPr>
              <a:t>Nigwekar 2016)</a:t>
            </a:r>
            <a:endParaRPr/>
          </a:p>
          <a:p>
            <a:pPr marL="171450" lvl="0" indent="-171450" algn="l" rtl="0">
              <a:spcBef>
                <a:spcPts val="0"/>
              </a:spcBef>
              <a:spcAft>
                <a:spcPts val="0"/>
              </a:spcAft>
              <a:buClr>
                <a:schemeClr val="dk1"/>
              </a:buClr>
              <a:buSzPts val="1200"/>
              <a:buFont typeface="Arial"/>
              <a:buChar char="•"/>
            </a:pPr>
            <a:r>
              <a:rPr lang="en-US" sz="1200" b="0" i="0">
                <a:solidFill>
                  <a:schemeClr val="dk1"/>
                </a:solidFill>
                <a:latin typeface="Arial"/>
                <a:ea typeface="Arial"/>
                <a:cs typeface="Arial"/>
                <a:sym typeface="Arial"/>
              </a:rPr>
              <a:t>Objective: To evaluate the benefits and harms of established homocysteine lowering therapy (folic acid, vitamin B6, vitamin B12) on all-cause mortality and cardiovascular event rates in patients with ESRD.</a:t>
            </a:r>
            <a:endParaRPr/>
          </a:p>
          <a:p>
            <a:pPr marL="171450" lvl="0" indent="-171450" algn="l" rtl="0">
              <a:spcBef>
                <a:spcPts val="0"/>
              </a:spcBef>
              <a:spcAft>
                <a:spcPts val="0"/>
              </a:spcAft>
              <a:buClr>
                <a:schemeClr val="dk1"/>
              </a:buClr>
              <a:buSzPts val="1200"/>
              <a:buFont typeface="Arial"/>
              <a:buChar char="•"/>
            </a:pPr>
            <a:r>
              <a:rPr lang="en-US" sz="1200" b="0" i="0">
                <a:solidFill>
                  <a:schemeClr val="dk1"/>
                </a:solidFill>
                <a:latin typeface="Arial"/>
                <a:ea typeface="Arial"/>
                <a:cs typeface="Arial"/>
                <a:sym typeface="Arial"/>
              </a:rPr>
              <a:t>Participants' mean age was 48 to 65 years, and proportions of male participants ranged from 50% to 98%.</a:t>
            </a:r>
            <a:endParaRPr/>
          </a:p>
          <a:p>
            <a:pPr marL="171450" lvl="0" indent="-171450" algn="l" rtl="0">
              <a:spcBef>
                <a:spcPts val="0"/>
              </a:spcBef>
              <a:spcAft>
                <a:spcPts val="0"/>
              </a:spcAft>
              <a:buClr>
                <a:schemeClr val="dk1"/>
              </a:buClr>
              <a:buSzPts val="1200"/>
              <a:buFont typeface="Arial"/>
              <a:buChar char="•"/>
            </a:pPr>
            <a:r>
              <a:rPr lang="en-US" sz="1200" b="0" i="0">
                <a:solidFill>
                  <a:schemeClr val="dk1"/>
                </a:solidFill>
                <a:latin typeface="Arial"/>
                <a:ea typeface="Arial"/>
                <a:cs typeface="Arial"/>
                <a:sym typeface="Arial"/>
              </a:rPr>
              <a:t>Homocysteine-lowering therapy probably leads to little or no effect on cardiovascular mortality (4 studies, 1186 participants: RR 0.93, 95% CI 0.70 to 1.22). </a:t>
            </a:r>
            <a:endParaRPr/>
          </a:p>
          <a:p>
            <a:pPr marL="171450" lvl="0" indent="-171450" algn="l" rtl="0">
              <a:spcBef>
                <a:spcPts val="0"/>
              </a:spcBef>
              <a:spcAft>
                <a:spcPts val="0"/>
              </a:spcAft>
              <a:buClr>
                <a:schemeClr val="dk1"/>
              </a:buClr>
              <a:buSzPts val="1200"/>
              <a:buFont typeface="Arial"/>
              <a:buChar char="•"/>
            </a:pPr>
            <a:r>
              <a:rPr lang="en-US" sz="1200" b="0" i="0">
                <a:solidFill>
                  <a:schemeClr val="dk1"/>
                </a:solidFill>
                <a:latin typeface="Arial"/>
                <a:ea typeface="Arial"/>
                <a:cs typeface="Arial"/>
                <a:sym typeface="Arial"/>
              </a:rPr>
              <a:t>There was no evidence of heterogeneity among the included studies (I² = 0%).</a:t>
            </a:r>
            <a:endParaRPr/>
          </a:p>
          <a:p>
            <a:pPr marL="171450" lvl="0" indent="-171450" algn="l" rtl="0">
              <a:spcBef>
                <a:spcPts val="0"/>
              </a:spcBef>
              <a:spcAft>
                <a:spcPts val="0"/>
              </a:spcAft>
              <a:buClr>
                <a:schemeClr val="dk1"/>
              </a:buClr>
              <a:buSzPts val="1200"/>
              <a:buFont typeface="Arial"/>
              <a:buChar char="•"/>
            </a:pPr>
            <a:r>
              <a:rPr lang="en-US" sz="1200" b="0" i="0">
                <a:solidFill>
                  <a:schemeClr val="dk1"/>
                </a:solidFill>
                <a:latin typeface="Arial"/>
                <a:ea typeface="Arial"/>
                <a:cs typeface="Arial"/>
                <a:sym typeface="Arial"/>
              </a:rPr>
              <a:t>Homocysteine-lowering therapy had little or no effect on all-cause mortality or any other of this review's secondary outcomes. </a:t>
            </a:r>
            <a:endParaRPr/>
          </a:p>
          <a:p>
            <a:pPr marL="171450" lvl="0" indent="-95250" algn="l" rtl="0">
              <a:spcBef>
                <a:spcPts val="0"/>
              </a:spcBef>
              <a:spcAft>
                <a:spcPts val="0"/>
              </a:spcAft>
              <a:buClr>
                <a:schemeClr val="dk1"/>
              </a:buClr>
              <a:buSzPts val="1200"/>
              <a:buFont typeface="Arial"/>
              <a:buNone/>
            </a:pPr>
            <a:endParaRPr sz="1200" b="0" i="0">
              <a:solidFill>
                <a:schemeClr val="dk1"/>
              </a:solidFill>
              <a:latin typeface="Arial"/>
              <a:ea typeface="Arial"/>
              <a:cs typeface="Arial"/>
              <a:sym typeface="Arial"/>
            </a:endParaRPr>
          </a:p>
          <a:p>
            <a:pPr marL="0" lvl="0" indent="0" algn="l" rtl="0">
              <a:spcBef>
                <a:spcPts val="0"/>
              </a:spcBef>
              <a:spcAft>
                <a:spcPts val="0"/>
              </a:spcAft>
              <a:buClr>
                <a:schemeClr val="dk1"/>
              </a:buClr>
              <a:buSzPts val="1200"/>
              <a:buFont typeface="Arial"/>
              <a:buNone/>
            </a:pPr>
            <a:endParaRPr sz="1200" b="0" i="0">
              <a:solidFill>
                <a:schemeClr val="dk1"/>
              </a:solidFill>
              <a:latin typeface="Arial"/>
              <a:ea typeface="Arial"/>
              <a:cs typeface="Arial"/>
              <a:sym typeface="Arial"/>
            </a:endParaRPr>
          </a:p>
        </p:txBody>
      </p:sp>
      <p:sp>
        <p:nvSpPr>
          <p:cNvPr id="236" name="Google Shape;236;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dirty="0"/>
              <a:t>Cochrane Database Systematic Review (</a:t>
            </a:r>
            <a:r>
              <a:rPr lang="en-US" sz="1200" b="0" i="0" dirty="0" err="1">
                <a:solidFill>
                  <a:schemeClr val="dk1"/>
                </a:solidFill>
                <a:latin typeface="Arial"/>
                <a:ea typeface="Arial"/>
                <a:cs typeface="Arial"/>
                <a:sym typeface="Arial"/>
              </a:rPr>
              <a:t>Nigwekar</a:t>
            </a:r>
            <a:r>
              <a:rPr lang="en-US" sz="1200" b="0" i="0" dirty="0">
                <a:solidFill>
                  <a:schemeClr val="dk1"/>
                </a:solidFill>
                <a:latin typeface="Arial"/>
                <a:ea typeface="Arial"/>
                <a:cs typeface="Arial"/>
                <a:sym typeface="Arial"/>
              </a:rPr>
              <a:t> 2016)</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b="0" i="0" dirty="0">
                <a:solidFill>
                  <a:schemeClr val="dk1"/>
                </a:solidFill>
                <a:latin typeface="Arial"/>
                <a:ea typeface="Arial"/>
                <a:cs typeface="Arial"/>
                <a:sym typeface="Arial"/>
              </a:rPr>
              <a:t>Interventions investigated were folic acid with or without other vitamins (vitamin B6, vitamin B12). </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b="0" i="0" dirty="0">
                <a:solidFill>
                  <a:schemeClr val="dk1"/>
                </a:solidFill>
                <a:latin typeface="Arial"/>
                <a:ea typeface="Arial"/>
                <a:cs typeface="Arial"/>
                <a:sym typeface="Arial"/>
              </a:rPr>
              <a:t>Study durations 12 to 43 months.</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b="0" i="0" dirty="0">
                <a:solidFill>
                  <a:schemeClr val="dk1"/>
                </a:solidFill>
                <a:latin typeface="Arial"/>
                <a:ea typeface="Arial"/>
                <a:cs typeface="Arial"/>
                <a:sym typeface="Arial"/>
              </a:rPr>
              <a:t>Homocysteine-lowering therapies were not found to reduce mortality (cardiovascular and all-cause) or cardiovascular events among patients with ESRD.</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247" name="Google Shape;247;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t>Evidence Summary: </a:t>
            </a:r>
            <a:endParaRPr/>
          </a:p>
          <a:p>
            <a:pPr marL="171450" lvl="0" indent="-171450" algn="l" rtl="0">
              <a:spcBef>
                <a:spcPts val="0"/>
              </a:spcBef>
              <a:spcAft>
                <a:spcPts val="0"/>
              </a:spcAft>
              <a:buClr>
                <a:schemeClr val="dk1"/>
              </a:buClr>
              <a:buSzPts val="1200"/>
              <a:buFont typeface="Arial"/>
              <a:buChar char="•"/>
            </a:pPr>
            <a:r>
              <a:rPr lang="en-US" sz="1200"/>
              <a:t>Two positive-quality RCTs with folic acid, B6, and B12 did not find any effect of supplementation on dialysis initiation/ESRD in stages 3-5 CKD and post-transplant participants. (Bostom 2011; Jamison 2007)</a:t>
            </a:r>
            <a:endParaRPr/>
          </a:p>
          <a:p>
            <a:pPr marL="171450" lvl="0" indent="-171450" algn="l" rtl="0">
              <a:spcBef>
                <a:spcPts val="0"/>
              </a:spcBef>
              <a:spcAft>
                <a:spcPts val="0"/>
              </a:spcAft>
              <a:buClr>
                <a:schemeClr val="dk1"/>
              </a:buClr>
              <a:buSzPts val="1200"/>
              <a:buFont typeface="Arial"/>
              <a:buChar char="•"/>
            </a:pPr>
            <a:r>
              <a:rPr lang="en-US" sz="1200"/>
              <a:t>I</a:t>
            </a:r>
            <a:r>
              <a:rPr lang="en-US" sz="1200" u="sng"/>
              <a:t>ntervention in Jamison, et al</a:t>
            </a:r>
            <a:r>
              <a:rPr lang="en-US" sz="1200"/>
              <a:t>. consisted of an oral daily capsule of 40 mg folic acid, 100 mg pyridoxine (B6) hydrochloride, 2mg cyanocobalamin (B12) for a median of 3.2 yrs. </a:t>
            </a:r>
            <a:endParaRPr/>
          </a:p>
          <a:p>
            <a:pPr marL="171450" lvl="0" indent="-171450" algn="l" rtl="0">
              <a:spcBef>
                <a:spcPts val="0"/>
              </a:spcBef>
              <a:spcAft>
                <a:spcPts val="0"/>
              </a:spcAft>
              <a:buClr>
                <a:schemeClr val="dk1"/>
              </a:buClr>
              <a:buSzPts val="1200"/>
              <a:buFont typeface="Arial"/>
              <a:buChar char="•"/>
            </a:pPr>
            <a:r>
              <a:rPr lang="en-US" sz="1200" u="sng"/>
              <a:t>Intervention in Bostom, et al</a:t>
            </a:r>
            <a:r>
              <a:rPr lang="en-US" sz="1200"/>
              <a:t>. entailed a high dose folic acid (5.0 mg), vitamins B6 (pyroxidine 1.4 mg) and B12 (cyanocobalamin 1.0 mg) for a median of 4 yrs.</a:t>
            </a:r>
            <a:endParaRPr/>
          </a:p>
          <a:p>
            <a:pPr marL="171450" lvl="0" indent="-95250" algn="l" rtl="0">
              <a:spcBef>
                <a:spcPts val="0"/>
              </a:spcBef>
              <a:spcAft>
                <a:spcPts val="0"/>
              </a:spcAft>
              <a:buClr>
                <a:schemeClr val="dk1"/>
              </a:buClr>
              <a:buSzPts val="1200"/>
              <a:buFont typeface="Arial"/>
              <a:buNone/>
            </a:pPr>
            <a:endParaRPr sz="1200"/>
          </a:p>
          <a:p>
            <a:pPr marL="0" lvl="0" indent="0" algn="l" rtl="0">
              <a:spcBef>
                <a:spcPts val="0"/>
              </a:spcBef>
              <a:spcAft>
                <a:spcPts val="0"/>
              </a:spcAft>
              <a:buClr>
                <a:schemeClr val="dk1"/>
              </a:buClr>
              <a:buSzPts val="1200"/>
              <a:buFont typeface="Arial"/>
              <a:buNone/>
            </a:pPr>
            <a:endParaRPr/>
          </a:p>
        </p:txBody>
      </p:sp>
      <p:sp>
        <p:nvSpPr>
          <p:cNvPr id="254" name="Google Shape;254;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a:t>Chapter Chair: </a:t>
            </a:r>
            <a:r>
              <a:rPr lang="en-US" sz="1200">
                <a:solidFill>
                  <a:schemeClr val="dk1"/>
                </a:solidFill>
                <a:latin typeface="Arial"/>
                <a:ea typeface="Arial"/>
                <a:cs typeface="Arial"/>
                <a:sym typeface="Arial"/>
              </a:rPr>
              <a:t>Angela Wang, MD, PhD </a:t>
            </a:r>
            <a:endParaRPr/>
          </a:p>
          <a:p>
            <a:pPr marL="0" lvl="0" indent="0" algn="l" rtl="0">
              <a:spcBef>
                <a:spcPts val="0"/>
              </a:spcBef>
              <a:spcAft>
                <a:spcPts val="0"/>
              </a:spcAft>
              <a:buNone/>
            </a:pPr>
            <a:r>
              <a:rPr lang="en-US"/>
              <a:t>Chapter Committee:</a:t>
            </a:r>
            <a:endParaRPr sz="1200">
              <a:solidFill>
                <a:schemeClr val="dk1"/>
              </a:solidFill>
              <a:latin typeface="Arial"/>
              <a:ea typeface="Arial"/>
              <a:cs typeface="Arial"/>
              <a:sym typeface="Arial"/>
            </a:endParaRPr>
          </a:p>
          <a:p>
            <a:pPr marL="0" lvl="0" indent="0" algn="l" rtl="0">
              <a:spcBef>
                <a:spcPts val="0"/>
              </a:spcBef>
              <a:spcAft>
                <a:spcPts val="0"/>
              </a:spcAft>
              <a:buNone/>
            </a:pPr>
            <a:r>
              <a:rPr lang="en-US" sz="1200">
                <a:solidFill>
                  <a:schemeClr val="dk1"/>
                </a:solidFill>
                <a:latin typeface="Arial"/>
                <a:ea typeface="Arial"/>
                <a:cs typeface="Arial"/>
                <a:sym typeface="Arial"/>
              </a:rPr>
              <a:t>Jordi Fuchs, DSc, APRN-C, RD </a:t>
            </a:r>
            <a:endParaRPr/>
          </a:p>
          <a:p>
            <a:pPr marL="0" lvl="0" indent="0" algn="l" rtl="0">
              <a:spcBef>
                <a:spcPts val="0"/>
              </a:spcBef>
              <a:spcAft>
                <a:spcPts val="0"/>
              </a:spcAft>
              <a:buNone/>
            </a:pPr>
            <a:r>
              <a:rPr lang="en-US" sz="1200">
                <a:solidFill>
                  <a:schemeClr val="dk1"/>
                </a:solidFill>
                <a:latin typeface="Arial"/>
                <a:ea typeface="Arial"/>
                <a:cs typeface="Arial"/>
                <a:sym typeface="Arial"/>
              </a:rPr>
              <a:t>Joel Kopple, MD </a:t>
            </a:r>
            <a:endParaRPr/>
          </a:p>
          <a:p>
            <a:pPr marL="0" lvl="0" indent="0" algn="l" rtl="0">
              <a:spcBef>
                <a:spcPts val="0"/>
              </a:spcBef>
              <a:spcAft>
                <a:spcPts val="0"/>
              </a:spcAft>
              <a:buNone/>
            </a:pPr>
            <a:r>
              <a:rPr lang="en-US" sz="1200">
                <a:solidFill>
                  <a:schemeClr val="dk1"/>
                </a:solidFill>
                <a:latin typeface="Arial"/>
                <a:ea typeface="Arial"/>
                <a:cs typeface="Arial"/>
                <a:sym typeface="Arial"/>
              </a:rPr>
              <a:t>Sana Ghaddar, PhD, RDN </a:t>
            </a:r>
            <a:endParaRPr/>
          </a:p>
          <a:p>
            <a:pPr marL="0" lvl="0" indent="0" algn="l" rtl="0">
              <a:spcBef>
                <a:spcPts val="0"/>
              </a:spcBef>
              <a:spcAft>
                <a:spcPts val="0"/>
              </a:spcAft>
              <a:buNone/>
            </a:pPr>
            <a:r>
              <a:rPr lang="en-US" sz="1200">
                <a:solidFill>
                  <a:schemeClr val="dk1"/>
                </a:solidFill>
                <a:latin typeface="Arial"/>
                <a:ea typeface="Arial"/>
                <a:cs typeface="Arial"/>
                <a:sym typeface="Arial"/>
              </a:rPr>
              <a:t>Alp Ikizler, MD </a:t>
            </a:r>
            <a:endParaRPr/>
          </a:p>
          <a:p>
            <a:pPr marL="0" lvl="0" indent="0" algn="l" rtl="0">
              <a:spcBef>
                <a:spcPts val="0"/>
              </a:spcBef>
              <a:spcAft>
                <a:spcPts val="0"/>
              </a:spcAft>
              <a:buNone/>
            </a:pPr>
            <a:endParaRPr/>
          </a:p>
        </p:txBody>
      </p:sp>
      <p:sp>
        <p:nvSpPr>
          <p:cNvPr id="130" name="Google Shape;13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sz="1200" b="1" i="0">
                <a:solidFill>
                  <a:schemeClr val="dk1"/>
                </a:solidFill>
                <a:latin typeface="Arial"/>
                <a:ea typeface="Arial"/>
                <a:cs typeface="Arial"/>
                <a:sym typeface="Arial"/>
              </a:rPr>
              <a:t>Objective: </a:t>
            </a:r>
            <a:r>
              <a:rPr lang="en-US" sz="1200" b="0" i="0">
                <a:solidFill>
                  <a:schemeClr val="dk1"/>
                </a:solidFill>
                <a:latin typeface="Arial"/>
                <a:ea typeface="Arial"/>
                <a:cs typeface="Arial"/>
                <a:sym typeface="Arial"/>
              </a:rPr>
              <a:t>To test whether treatment with enalapril and folic acid is more effective in slowing renal function decline than enalapril alone across a spectrum of renal function at baseline from normal to moderate chronic kidney disease (CKD) among Chinese adults with hypertension.</a:t>
            </a:r>
            <a:endParaRPr/>
          </a:p>
          <a:p>
            <a:pPr marL="0" lvl="0" indent="0" algn="l" rtl="0">
              <a:spcBef>
                <a:spcPts val="0"/>
              </a:spcBef>
              <a:spcAft>
                <a:spcPts val="0"/>
              </a:spcAft>
              <a:buClr>
                <a:schemeClr val="dk1"/>
              </a:buClr>
              <a:buSzPts val="1200"/>
              <a:buFont typeface="Arial"/>
              <a:buNone/>
            </a:pPr>
            <a:r>
              <a:rPr lang="en-US" sz="1200" b="1" i="0">
                <a:solidFill>
                  <a:schemeClr val="dk1"/>
                </a:solidFill>
                <a:latin typeface="Arial"/>
                <a:ea typeface="Arial"/>
                <a:cs typeface="Arial"/>
                <a:sym typeface="Arial"/>
              </a:rPr>
              <a:t>Design, setting, and participants: </a:t>
            </a:r>
            <a:r>
              <a:rPr lang="en-US" sz="1200" b="0" i="0">
                <a:solidFill>
                  <a:schemeClr val="dk1"/>
                </a:solidFill>
                <a:latin typeface="Arial"/>
                <a:ea typeface="Arial"/>
                <a:cs typeface="Arial"/>
                <a:sym typeface="Arial"/>
              </a:rPr>
              <a:t>In this substudy of eligible China Stroke Primary Prevention Trial (CSPPT), 15 104 participants with an estimated glomerular filtration rate (eGFR) 30 mL/min/1.73 m2 or greater, including 1671 patients with CKD, were recruited from 20 communities in Jiangsu province in China.</a:t>
            </a:r>
            <a:endParaRPr/>
          </a:p>
          <a:p>
            <a:pPr marL="0" lvl="0" indent="0" algn="l" rtl="0">
              <a:spcBef>
                <a:spcPts val="0"/>
              </a:spcBef>
              <a:spcAft>
                <a:spcPts val="0"/>
              </a:spcAft>
              <a:buClr>
                <a:schemeClr val="dk1"/>
              </a:buClr>
              <a:buSzPts val="1200"/>
              <a:buFont typeface="Arial"/>
              <a:buNone/>
            </a:pPr>
            <a:r>
              <a:rPr lang="en-US" sz="1200" b="1" i="0">
                <a:solidFill>
                  <a:schemeClr val="dk1"/>
                </a:solidFill>
                <a:latin typeface="Arial"/>
                <a:ea typeface="Arial"/>
                <a:cs typeface="Arial"/>
                <a:sym typeface="Arial"/>
              </a:rPr>
              <a:t>Interventions: </a:t>
            </a:r>
            <a:r>
              <a:rPr lang="en-US" sz="1200" b="0" i="0">
                <a:solidFill>
                  <a:schemeClr val="dk1"/>
                </a:solidFill>
                <a:latin typeface="Arial"/>
                <a:ea typeface="Arial"/>
                <a:cs typeface="Arial"/>
                <a:sym typeface="Arial"/>
              </a:rPr>
              <a:t>Participants were randomized to receive a single tablet daily containing 10 mg enalapril and 0.8 mg folic acid (n = 7545) or 10 mg enalapril alone (n = 7559).</a:t>
            </a:r>
            <a:endParaRPr/>
          </a:p>
          <a:p>
            <a:pPr marL="0" lvl="0" indent="0" algn="l" rtl="0">
              <a:spcBef>
                <a:spcPts val="0"/>
              </a:spcBef>
              <a:spcAft>
                <a:spcPts val="0"/>
              </a:spcAft>
              <a:buNone/>
            </a:pPr>
            <a:endParaRPr/>
          </a:p>
          <a:p>
            <a:pPr marL="0" lvl="0" indent="0" algn="l" rtl="0">
              <a:spcBef>
                <a:spcPts val="0"/>
              </a:spcBef>
              <a:spcAft>
                <a:spcPts val="0"/>
              </a:spcAft>
              <a:buNone/>
            </a:pPr>
            <a:endParaRPr sz="1200">
              <a:solidFill>
                <a:schemeClr val="dk1"/>
              </a:solidFill>
              <a:latin typeface="Arial"/>
              <a:ea typeface="Arial"/>
              <a:cs typeface="Arial"/>
              <a:sym typeface="Arial"/>
            </a:endParaRPr>
          </a:p>
          <a:p>
            <a:pPr marL="0" lvl="0" indent="0" algn="l" rtl="0">
              <a:spcBef>
                <a:spcPts val="0"/>
              </a:spcBef>
              <a:spcAft>
                <a:spcPts val="0"/>
              </a:spcAft>
              <a:buNone/>
            </a:pPr>
            <a:endParaRPr/>
          </a:p>
        </p:txBody>
      </p:sp>
      <p:sp>
        <p:nvSpPr>
          <p:cNvPr id="261" name="Google Shape;261;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dirty="0">
                <a:solidFill>
                  <a:schemeClr val="dk1"/>
                </a:solidFill>
                <a:latin typeface="Arial"/>
                <a:ea typeface="Arial"/>
                <a:cs typeface="Arial"/>
                <a:sym typeface="Arial"/>
              </a:rPr>
              <a:t>Main outcomes and measures: </a:t>
            </a:r>
            <a:r>
              <a:rPr lang="en-US" sz="1200" b="0" i="0" dirty="0">
                <a:solidFill>
                  <a:schemeClr val="dk1"/>
                </a:solidFill>
                <a:latin typeface="Arial"/>
                <a:ea typeface="Arial"/>
                <a:cs typeface="Arial"/>
                <a:sym typeface="Arial"/>
              </a:rPr>
              <a:t>The primary outcome was the progression of CKD, defined as a decrease in eGFR of 30% or more and to a level of less than 60 mL/min/1.73 m2 if the baseline eGFR was 60 mL/min/1.73 m2 or more, or a decrease in eGFR of 50% or more if the baseline eGFR was less than 60 mL/min/1.73 m2; or end-stage renal disease. Secondary outcomes included a composite of the primary outcome and all-cause death, rapid decline in renal function, and rate of eGFR decline.</a:t>
            </a:r>
            <a:endParaRPr dirty="0"/>
          </a:p>
          <a:p>
            <a:pPr marL="0" lvl="0" indent="0" algn="l" rtl="0">
              <a:spcBef>
                <a:spcPts val="0"/>
              </a:spcBef>
              <a:spcAft>
                <a:spcPts val="0"/>
              </a:spcAft>
              <a:buNone/>
            </a:pPr>
            <a:r>
              <a:rPr lang="en-US" sz="1200" b="1" i="0" dirty="0">
                <a:solidFill>
                  <a:schemeClr val="dk1"/>
                </a:solidFill>
                <a:latin typeface="Arial"/>
                <a:ea typeface="Arial"/>
                <a:cs typeface="Arial"/>
                <a:sym typeface="Arial"/>
              </a:rPr>
              <a:t>Results: </a:t>
            </a:r>
            <a:r>
              <a:rPr lang="en-US" sz="1200" b="0" i="0" dirty="0">
                <a:solidFill>
                  <a:schemeClr val="dk1"/>
                </a:solidFill>
                <a:latin typeface="Arial"/>
                <a:ea typeface="Arial"/>
                <a:cs typeface="Arial"/>
                <a:sym typeface="Arial"/>
              </a:rPr>
              <a:t>Overall, 15,104 Chinese adults with a mean (range) age of 60 (45-75) years were recruited; median follow-up was 4.4 years. There were 164 and 132 primary events in the enalapril group and the enalapril-folic acid group, respectively. Compared with the enalapril group, the enalapril-folic acid group had a 21% reduction in the odds of the primary event (odds ratio [OR], 0.79; 95% CI, 0.62-1.00) and a slower rate of eGFR decline (1.28% vs 1.42% per year; P = .02). Among the participants with CKD at baseline, folic acid therapy resulted in a significant reduction in the risks for the primary event (OR, 0.44; 95% CI, 0.26-0.75), rapid decline in renal function (OR, 0.67; 95% CI, 0.47-0.96) and the composite event (OR, 0.62; 95% CI, 0.43-0.90), and a 44% slower decline in renal function (0.96% vs 1.72% per year, P &lt; .001). Among those without CKD at baseline, there was no between-group difference in the primary end point.</a:t>
            </a:r>
            <a:endParaRPr dirty="0"/>
          </a:p>
          <a:p>
            <a:pPr marL="0" lvl="0" indent="0" algn="l" rtl="0">
              <a:spcBef>
                <a:spcPts val="0"/>
              </a:spcBef>
              <a:spcAft>
                <a:spcPts val="0"/>
              </a:spcAft>
              <a:buNone/>
            </a:pPr>
            <a:r>
              <a:rPr lang="en-US" sz="1200" b="1" i="0" dirty="0">
                <a:solidFill>
                  <a:schemeClr val="dk1"/>
                </a:solidFill>
                <a:latin typeface="Arial"/>
                <a:ea typeface="Arial"/>
                <a:cs typeface="Arial"/>
                <a:sym typeface="Arial"/>
              </a:rPr>
              <a:t>Conclusions and relevance: </a:t>
            </a:r>
            <a:r>
              <a:rPr lang="en-US" sz="1200" b="0" i="0" dirty="0">
                <a:solidFill>
                  <a:schemeClr val="dk1"/>
                </a:solidFill>
                <a:latin typeface="Arial"/>
                <a:ea typeface="Arial"/>
                <a:cs typeface="Arial"/>
                <a:sym typeface="Arial"/>
              </a:rPr>
              <a:t>Enalapril-folic acid therapy, compared with enalapril alone, can significantly delay the progression of CKD among patients with mild-to-moderate CKD.</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269" name="Google Shape;269;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Folate status is most often assessed through measurement of folate levels in plasma, serum, or red blood cells (RBCs). </a:t>
            </a:r>
            <a:endParaRPr dirty="0"/>
          </a:p>
          <a:p>
            <a:pPr marL="171450" lvl="0" indent="-171450" algn="l" rtl="0">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Serum or plasma folate levels reflect recent dietary intake, so deficiency must be diagnosed by repeated measurements of serum or plasma folate. RBC folate levels are more reflective of folate tissue status than serum folate and represent vitamin status at the time the RBC was synthesized (i.e., longer-term folate status). </a:t>
            </a:r>
            <a:endParaRPr dirty="0"/>
          </a:p>
          <a:p>
            <a:pPr marL="171450" lvl="0" indent="-171450" algn="l" rtl="0">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Excessive folate intake inhibits zinc absorption in the gut by forming a complex with zinc in the intestinal lumen.</a:t>
            </a:r>
            <a:endParaRPr dirty="0"/>
          </a:p>
          <a:p>
            <a:pPr marL="171450" lvl="0" indent="-171450" algn="l" rtl="0">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High intake of folic acid may mask signs of pernicious anemia, leading to undetected progression of neurologic disease. </a:t>
            </a:r>
            <a:endParaRPr dirty="0"/>
          </a:p>
          <a:p>
            <a:pPr marL="171450" lvl="0" indent="-171450" algn="l" rtl="0">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Older people have a higher risk for impaired GI function. Because absorption of vitamin B</a:t>
            </a:r>
            <a:r>
              <a:rPr lang="en-US" sz="1200" baseline="-25000" dirty="0">
                <a:solidFill>
                  <a:schemeClr val="dk1"/>
                </a:solidFill>
                <a:latin typeface="Arial"/>
                <a:ea typeface="Arial"/>
                <a:cs typeface="Arial"/>
                <a:sym typeface="Arial"/>
              </a:rPr>
              <a:t>12</a:t>
            </a:r>
            <a:r>
              <a:rPr lang="en-US" sz="1200" dirty="0">
                <a:solidFill>
                  <a:schemeClr val="dk1"/>
                </a:solidFill>
                <a:latin typeface="Arial"/>
                <a:ea typeface="Arial"/>
                <a:cs typeface="Arial"/>
                <a:sym typeface="Arial"/>
              </a:rPr>
              <a:t> is dependent on intrinsic factor and normal gut function and the latter is often at least partially impaired in older individuals, assessment of serum vitamin B</a:t>
            </a:r>
            <a:r>
              <a:rPr lang="en-US" sz="1200" baseline="-25000" dirty="0">
                <a:solidFill>
                  <a:schemeClr val="dk1"/>
                </a:solidFill>
                <a:latin typeface="Arial"/>
                <a:ea typeface="Arial"/>
                <a:cs typeface="Arial"/>
                <a:sym typeface="Arial"/>
              </a:rPr>
              <a:t>12</a:t>
            </a:r>
            <a:r>
              <a:rPr lang="en-US" sz="1200" dirty="0">
                <a:solidFill>
                  <a:schemeClr val="dk1"/>
                </a:solidFill>
                <a:latin typeface="Arial"/>
                <a:ea typeface="Arial"/>
                <a:cs typeface="Arial"/>
                <a:sym typeface="Arial"/>
              </a:rPr>
              <a:t> may be necessary if folate supplementation is considered.</a:t>
            </a:r>
            <a:endParaRPr dirty="0"/>
          </a:p>
          <a:p>
            <a:pPr marL="171450" lvl="0" indent="-171450" algn="l" rtl="0">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Serum homocysteine, vitamin B</a:t>
            </a:r>
            <a:r>
              <a:rPr lang="en-US" sz="1200" baseline="-25000" dirty="0">
                <a:solidFill>
                  <a:schemeClr val="dk1"/>
                </a:solidFill>
                <a:latin typeface="Arial"/>
                <a:ea typeface="Arial"/>
                <a:cs typeface="Arial"/>
                <a:sym typeface="Arial"/>
              </a:rPr>
              <a:t>12</a:t>
            </a:r>
            <a:r>
              <a:rPr lang="en-US" sz="1200" dirty="0">
                <a:solidFill>
                  <a:schemeClr val="dk1"/>
                </a:solidFill>
                <a:latin typeface="Arial"/>
                <a:ea typeface="Arial"/>
                <a:cs typeface="Arial"/>
                <a:sym typeface="Arial"/>
              </a:rPr>
              <a:t>, and folate level monitoring may be considered for patients who take certain medications such as methotrexate, nitrous oxide, 6-azaridine, phenytoin, carbamazepine, and oral contraceptives and have excessive alcohol intake that can interfere with folate absorption.</a:t>
            </a:r>
            <a:endParaRPr dirty="0"/>
          </a:p>
          <a:p>
            <a:pPr marL="0" lvl="0" indent="0" algn="l" rtl="0">
              <a:spcBef>
                <a:spcPts val="0"/>
              </a:spcBef>
              <a:spcAft>
                <a:spcPts val="0"/>
              </a:spcAft>
              <a:buNone/>
            </a:pPr>
            <a:endParaRPr dirty="0"/>
          </a:p>
        </p:txBody>
      </p:sp>
      <p:sp>
        <p:nvSpPr>
          <p:cNvPr id="277" name="Google Shape;277;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8af8bbc53b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8af8bbc53b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81000" algn="l" rtl="0">
              <a:lnSpc>
                <a:spcPct val="90000"/>
              </a:lnSpc>
              <a:spcBef>
                <a:spcPts val="1000"/>
              </a:spcBef>
              <a:spcAft>
                <a:spcPts val="0"/>
              </a:spcAft>
              <a:buClr>
                <a:srgbClr val="7F7F7F"/>
              </a:buClr>
              <a:buSzPts val="2400"/>
              <a:buChar char="●"/>
            </a:pPr>
            <a:r>
              <a:rPr lang="en-US" sz="2400" dirty="0">
                <a:solidFill>
                  <a:srgbClr val="7F7F7F"/>
                </a:solidFill>
              </a:rPr>
              <a:t>Look for a change from what is a baseline for your patient if they are not currently being supplemented. </a:t>
            </a:r>
            <a:endParaRPr sz="2400" dirty="0">
              <a:solidFill>
                <a:srgbClr val="7F7F7F"/>
              </a:solidFill>
            </a:endParaRPr>
          </a:p>
          <a:p>
            <a:pPr marL="457200" lvl="0" indent="0" algn="l" rtl="0">
              <a:lnSpc>
                <a:spcPct val="90000"/>
              </a:lnSpc>
              <a:spcBef>
                <a:spcPts val="1000"/>
              </a:spcBef>
              <a:spcAft>
                <a:spcPts val="0"/>
              </a:spcAft>
              <a:buNone/>
            </a:pPr>
            <a:r>
              <a:rPr lang="en-US" sz="2400" dirty="0">
                <a:solidFill>
                  <a:srgbClr val="7F7F7F"/>
                </a:solidFill>
              </a:rPr>
              <a:t>Signs of Folate Deficiency can be subtle</a:t>
            </a:r>
            <a:endParaRPr sz="2400" dirty="0">
              <a:solidFill>
                <a:srgbClr val="7F7F7F"/>
              </a:solidFill>
            </a:endParaRPr>
          </a:p>
          <a:p>
            <a:pPr marL="914400" lvl="1" indent="-381000" algn="l" rtl="0">
              <a:lnSpc>
                <a:spcPct val="90000"/>
              </a:lnSpc>
              <a:spcBef>
                <a:spcPts val="1000"/>
              </a:spcBef>
              <a:spcAft>
                <a:spcPts val="0"/>
              </a:spcAft>
              <a:buClr>
                <a:srgbClr val="7F7F7F"/>
              </a:buClr>
              <a:buSzPts val="2400"/>
              <a:buChar char="○"/>
            </a:pPr>
            <a:r>
              <a:rPr lang="en-US" sz="2400" dirty="0">
                <a:solidFill>
                  <a:srgbClr val="7F7F7F"/>
                </a:solidFill>
              </a:rPr>
              <a:t>fatigue</a:t>
            </a:r>
            <a:endParaRPr sz="2400" dirty="0">
              <a:solidFill>
                <a:srgbClr val="7F7F7F"/>
              </a:solidFill>
            </a:endParaRPr>
          </a:p>
          <a:p>
            <a:pPr marL="914400" lvl="1" indent="-381000" algn="l" rtl="0">
              <a:lnSpc>
                <a:spcPct val="90000"/>
              </a:lnSpc>
              <a:spcBef>
                <a:spcPts val="0"/>
              </a:spcBef>
              <a:spcAft>
                <a:spcPts val="0"/>
              </a:spcAft>
              <a:buClr>
                <a:srgbClr val="7F7F7F"/>
              </a:buClr>
              <a:buSzPts val="2400"/>
              <a:buChar char="○"/>
            </a:pPr>
            <a:r>
              <a:rPr lang="en-US" sz="2400" dirty="0">
                <a:solidFill>
                  <a:srgbClr val="7F7F7F"/>
                </a:solidFill>
              </a:rPr>
              <a:t>gray hair</a:t>
            </a:r>
            <a:endParaRPr sz="2400" dirty="0">
              <a:solidFill>
                <a:srgbClr val="7F7F7F"/>
              </a:solidFill>
            </a:endParaRPr>
          </a:p>
          <a:p>
            <a:pPr marL="914400" lvl="1" indent="-381000" algn="l" rtl="0">
              <a:lnSpc>
                <a:spcPct val="90000"/>
              </a:lnSpc>
              <a:spcBef>
                <a:spcPts val="0"/>
              </a:spcBef>
              <a:spcAft>
                <a:spcPts val="0"/>
              </a:spcAft>
              <a:buClr>
                <a:srgbClr val="7F7F7F"/>
              </a:buClr>
              <a:buSzPts val="2400"/>
              <a:buChar char="○"/>
            </a:pPr>
            <a:r>
              <a:rPr lang="en-US" sz="2400" dirty="0">
                <a:solidFill>
                  <a:srgbClr val="7F7F7F"/>
                </a:solidFill>
              </a:rPr>
              <a:t>mouth sores</a:t>
            </a:r>
            <a:endParaRPr sz="2400" dirty="0">
              <a:solidFill>
                <a:srgbClr val="7F7F7F"/>
              </a:solidFill>
            </a:endParaRPr>
          </a:p>
          <a:p>
            <a:pPr marL="914400" lvl="1" indent="-381000" algn="l" rtl="0">
              <a:lnSpc>
                <a:spcPct val="90000"/>
              </a:lnSpc>
              <a:spcBef>
                <a:spcPts val="0"/>
              </a:spcBef>
              <a:spcAft>
                <a:spcPts val="0"/>
              </a:spcAft>
              <a:buClr>
                <a:srgbClr val="7F7F7F"/>
              </a:buClr>
              <a:buSzPts val="2400"/>
              <a:buChar char="○"/>
            </a:pPr>
            <a:r>
              <a:rPr lang="en-US" sz="2400" dirty="0">
                <a:solidFill>
                  <a:srgbClr val="7F7F7F"/>
                </a:solidFill>
              </a:rPr>
              <a:t>tongue swelling</a:t>
            </a:r>
            <a:endParaRPr sz="2400" dirty="0">
              <a:solidFill>
                <a:srgbClr val="7F7F7F"/>
              </a:solidFill>
            </a:endParaRPr>
          </a:p>
          <a:p>
            <a:pPr marL="914400" lvl="1" indent="-381000" algn="l" rtl="0">
              <a:lnSpc>
                <a:spcPct val="90000"/>
              </a:lnSpc>
              <a:spcBef>
                <a:spcPts val="0"/>
              </a:spcBef>
              <a:spcAft>
                <a:spcPts val="0"/>
              </a:spcAft>
              <a:buClr>
                <a:srgbClr val="7F7F7F"/>
              </a:buClr>
              <a:buSzPts val="2400"/>
              <a:buChar char="○"/>
            </a:pPr>
            <a:r>
              <a:rPr lang="en-US" sz="2400" dirty="0">
                <a:solidFill>
                  <a:srgbClr val="7F7F7F"/>
                </a:solidFill>
              </a:rPr>
              <a:t>growth problems</a:t>
            </a:r>
            <a:endParaRPr sz="2400" dirty="0">
              <a:solidFill>
                <a:srgbClr val="7F7F7F"/>
              </a:solidFill>
            </a:endParaRPr>
          </a:p>
          <a:p>
            <a:pPr marL="0" lvl="0" indent="0" algn="l" rtl="0">
              <a:lnSpc>
                <a:spcPct val="90000"/>
              </a:lnSpc>
              <a:spcBef>
                <a:spcPts val="1000"/>
              </a:spcBef>
              <a:spcAft>
                <a:spcPts val="0"/>
              </a:spcAft>
              <a:buNone/>
            </a:pPr>
            <a:r>
              <a:rPr lang="en-US" sz="2400" dirty="0">
                <a:solidFill>
                  <a:srgbClr val="7F7F7F"/>
                </a:solidFill>
              </a:rPr>
              <a:t>Signs of B12 deficiency are extensive as well and often overlap symptoms for other things. </a:t>
            </a:r>
            <a:endParaRPr sz="2400" dirty="0">
              <a:solidFill>
                <a:srgbClr val="7F7F7F"/>
              </a:solidFill>
            </a:endParaRPr>
          </a:p>
          <a:p>
            <a:pPr marL="0" lvl="0" indent="0" algn="l" rtl="0">
              <a:lnSpc>
                <a:spcPct val="90000"/>
              </a:lnSpc>
              <a:spcBef>
                <a:spcPts val="500"/>
              </a:spcBef>
              <a:spcAft>
                <a:spcPts val="0"/>
              </a:spcAft>
              <a:buNone/>
            </a:pPr>
            <a:r>
              <a:rPr lang="en-US" sz="2200" dirty="0">
                <a:solidFill>
                  <a:srgbClr val="7F7F7F"/>
                </a:solidFill>
              </a:rPr>
              <a:t>Keep watch for the not so common symptoms such as. </a:t>
            </a:r>
            <a:endParaRPr sz="2200" dirty="0">
              <a:solidFill>
                <a:srgbClr val="7F7F7F"/>
              </a:solidFill>
            </a:endParaRPr>
          </a:p>
          <a:p>
            <a:pPr marL="1371600" lvl="2" indent="-368300" algn="l" rtl="0">
              <a:lnSpc>
                <a:spcPct val="90000"/>
              </a:lnSpc>
              <a:spcBef>
                <a:spcPts val="500"/>
              </a:spcBef>
              <a:spcAft>
                <a:spcPts val="0"/>
              </a:spcAft>
              <a:buClr>
                <a:srgbClr val="7F7F7F"/>
              </a:buClr>
              <a:buSzPts val="2200"/>
              <a:buChar char="■"/>
            </a:pPr>
            <a:r>
              <a:rPr lang="en-US" sz="2200" dirty="0">
                <a:solidFill>
                  <a:srgbClr val="7F7F7F"/>
                </a:solidFill>
                <a:highlight>
                  <a:srgbClr val="FFF2CC"/>
                </a:highlight>
              </a:rPr>
              <a:t>A smooth tongue</a:t>
            </a:r>
            <a:endParaRPr sz="2200" dirty="0">
              <a:solidFill>
                <a:srgbClr val="7F7F7F"/>
              </a:solidFill>
            </a:endParaRPr>
          </a:p>
          <a:p>
            <a:pPr marL="1371600" lvl="2" indent="-368300" algn="l" rtl="0">
              <a:lnSpc>
                <a:spcPct val="90000"/>
              </a:lnSpc>
              <a:spcBef>
                <a:spcPts val="0"/>
              </a:spcBef>
              <a:spcAft>
                <a:spcPts val="0"/>
              </a:spcAft>
              <a:buClr>
                <a:srgbClr val="7F7F7F"/>
              </a:buClr>
              <a:buSzPts val="2200"/>
              <a:buChar char="■"/>
            </a:pPr>
            <a:r>
              <a:rPr lang="en-US" sz="2200" dirty="0">
                <a:solidFill>
                  <a:srgbClr val="7F7F7F"/>
                </a:solidFill>
                <a:highlight>
                  <a:srgbClr val="FFF2CC"/>
                </a:highlight>
              </a:rPr>
              <a:t>Nerve problems like numbness or tingling, muscle weakness and problems walking</a:t>
            </a:r>
            <a:endParaRPr sz="2200" dirty="0">
              <a:solidFill>
                <a:srgbClr val="7F7F7F"/>
              </a:solidFill>
              <a:highlight>
                <a:srgbClr val="FFF2CC"/>
              </a:highlight>
            </a:endParaRPr>
          </a:p>
          <a:p>
            <a:pPr marL="1371600" lvl="2" indent="-368300" algn="l" rtl="0">
              <a:lnSpc>
                <a:spcPct val="90000"/>
              </a:lnSpc>
              <a:spcBef>
                <a:spcPts val="0"/>
              </a:spcBef>
              <a:spcAft>
                <a:spcPts val="0"/>
              </a:spcAft>
              <a:buClr>
                <a:srgbClr val="7F7F7F"/>
              </a:buClr>
              <a:buSzPts val="2200"/>
              <a:buChar char="■"/>
            </a:pPr>
            <a:r>
              <a:rPr lang="en-US" sz="2200" dirty="0">
                <a:solidFill>
                  <a:srgbClr val="7F7F7F"/>
                </a:solidFill>
                <a:highlight>
                  <a:srgbClr val="FFF2CC"/>
                </a:highlight>
              </a:rPr>
              <a:t>Vision loss</a:t>
            </a:r>
            <a:endParaRPr sz="2200" dirty="0">
              <a:solidFill>
                <a:srgbClr val="7F7F7F"/>
              </a:solidFill>
              <a:highlight>
                <a:srgbClr val="FFF2CC"/>
              </a:highlight>
            </a:endParaRPr>
          </a:p>
          <a:p>
            <a:pPr marL="1371600" lvl="2" indent="-368300" algn="l" rtl="0">
              <a:lnSpc>
                <a:spcPct val="90000"/>
              </a:lnSpc>
              <a:spcBef>
                <a:spcPts val="0"/>
              </a:spcBef>
              <a:spcAft>
                <a:spcPts val="0"/>
              </a:spcAft>
              <a:buClr>
                <a:srgbClr val="7F7F7F"/>
              </a:buClr>
              <a:buSzPts val="2200"/>
              <a:buChar char="■"/>
            </a:pPr>
            <a:r>
              <a:rPr lang="en-US" sz="2200" dirty="0">
                <a:solidFill>
                  <a:srgbClr val="7F7F7F"/>
                </a:solidFill>
              </a:rPr>
              <a:t>Mental problems like depression, memory loss, or behavioral changes</a:t>
            </a:r>
            <a:endParaRPr sz="2400" dirty="0">
              <a:solidFill>
                <a:srgbClr val="7F7F7F"/>
              </a:solidFill>
            </a:endParaRPr>
          </a:p>
        </p:txBody>
      </p:sp>
      <p:sp>
        <p:nvSpPr>
          <p:cNvPr id="284" name="Google Shape;284;g8af8bbc53b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a:lnSpc>
                <a:spcPct val="90000"/>
              </a:lnSpc>
              <a:spcBef>
                <a:spcPts val="1000"/>
              </a:spcBef>
              <a:spcAft>
                <a:spcPts val="0"/>
              </a:spcAft>
              <a:buFont typeface="Arial" panose="020B0604020202020204" pitchFamily="34" charset="0"/>
              <a:buChar char="•"/>
            </a:pPr>
            <a:r>
              <a:rPr lang="en-US" sz="1200" dirty="0">
                <a:solidFill>
                  <a:srgbClr val="7F7F7F"/>
                </a:solidFill>
              </a:rPr>
              <a:t>Folic Acid and B12 go hand in hand. </a:t>
            </a:r>
          </a:p>
          <a:p>
            <a:pPr marL="171450" lvl="0" indent="-171450" algn="l" rtl="0">
              <a:lnSpc>
                <a:spcPct val="90000"/>
              </a:lnSpc>
              <a:spcBef>
                <a:spcPts val="1000"/>
              </a:spcBef>
              <a:spcAft>
                <a:spcPts val="0"/>
              </a:spcAft>
              <a:buFont typeface="Arial" panose="020B0604020202020204" pitchFamily="34" charset="0"/>
              <a:buChar char="•"/>
            </a:pPr>
            <a:r>
              <a:rPr lang="en-US" sz="1200" dirty="0">
                <a:solidFill>
                  <a:srgbClr val="7F7F7F"/>
                </a:solidFill>
              </a:rPr>
              <a:t>If folate deficiency is suspected request a series of lab draws to ensure diagnosis</a:t>
            </a:r>
          </a:p>
          <a:p>
            <a:pPr marL="171450" lvl="0" indent="-171450" algn="l" rtl="0">
              <a:lnSpc>
                <a:spcPct val="90000"/>
              </a:lnSpc>
              <a:spcBef>
                <a:spcPts val="1000"/>
              </a:spcBef>
              <a:spcAft>
                <a:spcPts val="0"/>
              </a:spcAft>
              <a:buFont typeface="Arial" panose="020B0604020202020204" pitchFamily="34" charset="0"/>
              <a:buChar char="•"/>
            </a:pPr>
            <a:r>
              <a:rPr lang="en-US" sz="1200" dirty="0">
                <a:solidFill>
                  <a:srgbClr val="7F7F7F"/>
                </a:solidFill>
              </a:rPr>
              <a:t>Monitor for excessive folate intake and over long periods of time. Patients often get prescribed supplementation but then re-evaluation can be overlooked. </a:t>
            </a:r>
          </a:p>
          <a:p>
            <a:pPr marL="171450" lvl="0" indent="-171450" algn="l" rtl="0">
              <a:lnSpc>
                <a:spcPct val="90000"/>
              </a:lnSpc>
              <a:spcBef>
                <a:spcPts val="1000"/>
              </a:spcBef>
              <a:spcAft>
                <a:spcPts val="0"/>
              </a:spcAft>
              <a:buFont typeface="Arial" panose="020B0604020202020204" pitchFamily="34" charset="0"/>
              <a:buChar char="•"/>
            </a:pPr>
            <a:r>
              <a:rPr lang="en-US" sz="1200" dirty="0">
                <a:solidFill>
                  <a:srgbClr val="7F7F7F"/>
                </a:solidFill>
              </a:rPr>
              <a:t>Remember the RDA is 400 micrograms, and many renal vitamins provide at least 800mcg up to 1 mg. In some cases supplementing just folate and B 12 separately could be beneficial if intakes are high. </a:t>
            </a:r>
          </a:p>
          <a:p>
            <a:pPr marL="171450" lvl="0" indent="-171450" algn="l" rtl="0">
              <a:lnSpc>
                <a:spcPct val="90000"/>
              </a:lnSpc>
              <a:spcBef>
                <a:spcPts val="1000"/>
              </a:spcBef>
              <a:spcAft>
                <a:spcPts val="0"/>
              </a:spcAft>
              <a:buFont typeface="Arial" panose="020B0604020202020204" pitchFamily="34" charset="0"/>
              <a:buChar char="•"/>
            </a:pPr>
            <a:r>
              <a:rPr lang="en-US" sz="1200" dirty="0">
                <a:solidFill>
                  <a:srgbClr val="7F7F7F"/>
                </a:solidFill>
              </a:rPr>
              <a:t>Recommend regular monitoring of folate and B12 when supplementing especially if anemia is not already diagnosed,  due to the masking of pernicious anemia  by high folate intake. </a:t>
            </a:r>
          </a:p>
          <a:p>
            <a:pPr marL="171450" lvl="0" indent="-171450" algn="l" rtl="0">
              <a:lnSpc>
                <a:spcPct val="90000"/>
              </a:lnSpc>
              <a:spcBef>
                <a:spcPts val="1000"/>
              </a:spcBef>
              <a:spcAft>
                <a:spcPts val="0"/>
              </a:spcAft>
              <a:buFont typeface="Arial" panose="020B0604020202020204" pitchFamily="34" charset="0"/>
              <a:buChar char="•"/>
            </a:pPr>
            <a:r>
              <a:rPr lang="en-US" sz="1200" dirty="0">
                <a:solidFill>
                  <a:srgbClr val="7F7F7F"/>
                </a:solidFill>
              </a:rPr>
              <a:t>Review pertinent co-factors such as age, medications (i.e. antacids, anti-inflammatory medications, antibiotics, anticonvulsants antidiabetic, birth control, cholesterol-lowing, diuretics, ulcer medication) and alcohol use when recommending supplementation.  </a:t>
            </a:r>
          </a:p>
          <a:p>
            <a:pPr marL="171450" lvl="0" indent="-171450" algn="l" rtl="0">
              <a:lnSpc>
                <a:spcPct val="90000"/>
              </a:lnSpc>
              <a:spcBef>
                <a:spcPts val="1000"/>
              </a:spcBef>
              <a:spcAft>
                <a:spcPts val="0"/>
              </a:spcAft>
              <a:buFont typeface="Arial" panose="020B0604020202020204" pitchFamily="34" charset="0"/>
              <a:buChar char="•"/>
            </a:pPr>
            <a:r>
              <a:rPr lang="en-US" sz="1200" dirty="0">
                <a:solidFill>
                  <a:srgbClr val="7F7F7F"/>
                </a:solidFill>
              </a:rPr>
              <a:t>As more fresh fruits and vegetables are encouraged in CKD and in ESKD intake of these could naturally increase as well, potentially calling for further customization in supplementation.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559315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 name="Google Shape;30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Arial"/>
                <a:ea typeface="Arial"/>
                <a:cs typeface="Arial"/>
                <a:sym typeface="Arial"/>
              </a:rPr>
              <a:t>A daily supplement of 75–90 mg vitamin C is </a:t>
            </a:r>
            <a:r>
              <a:rPr lang="en-US"/>
              <a:t>reasonable to consider.</a:t>
            </a:r>
            <a:endParaRPr/>
          </a:p>
          <a:p>
            <a:pPr marL="0" lvl="0" indent="0" algn="l" rtl="0">
              <a:spcBef>
                <a:spcPts val="0"/>
              </a:spcBef>
              <a:spcAft>
                <a:spcPts val="0"/>
              </a:spcAft>
              <a:buNone/>
            </a:pPr>
            <a:r>
              <a:rPr lang="en-US" sz="1200" b="0" i="0" u="none" strike="noStrike">
                <a:solidFill>
                  <a:schemeClr val="dk1"/>
                </a:solidFill>
                <a:latin typeface="Arial"/>
                <a:ea typeface="Arial"/>
                <a:cs typeface="Arial"/>
                <a:sym typeface="Arial"/>
              </a:rPr>
              <a:t>Rationale:</a:t>
            </a:r>
            <a:endParaRPr/>
          </a:p>
          <a:p>
            <a:pPr marL="171450" lvl="0" indent="-171450" algn="l" rtl="0">
              <a:spcBef>
                <a:spcPts val="0"/>
              </a:spcBef>
              <a:spcAft>
                <a:spcPts val="0"/>
              </a:spcAft>
              <a:buClr>
                <a:schemeClr val="dk1"/>
              </a:buClr>
              <a:buSzPts val="1200"/>
              <a:buFont typeface="Arial"/>
              <a:buChar char="•"/>
            </a:pPr>
            <a:r>
              <a:rPr lang="en-US" sz="1200" b="0" i="0" u="none" strike="noStrike">
                <a:solidFill>
                  <a:schemeClr val="dk1"/>
                </a:solidFill>
                <a:latin typeface="Arial"/>
                <a:ea typeface="Arial"/>
                <a:cs typeface="Arial"/>
                <a:sym typeface="Arial"/>
              </a:rPr>
              <a:t>Vegetables and fresh fruit are the main sources of vitamin C, but these foods are often restricted or need to be avoided in a potassium restricted diet, resulting in an inadequate intake. </a:t>
            </a:r>
            <a:endParaRPr/>
          </a:p>
          <a:p>
            <a:pPr marL="171450" lvl="0" indent="-171450" algn="l" rtl="0">
              <a:spcBef>
                <a:spcPts val="0"/>
              </a:spcBef>
              <a:spcAft>
                <a:spcPts val="0"/>
              </a:spcAft>
              <a:buClr>
                <a:schemeClr val="dk1"/>
              </a:buClr>
              <a:buSzPts val="1200"/>
              <a:buFont typeface="Arial"/>
              <a:buChar char="•"/>
            </a:pPr>
            <a:r>
              <a:rPr lang="en-US" sz="1200" b="0" i="0" u="none" strike="noStrike">
                <a:solidFill>
                  <a:schemeClr val="dk1"/>
                </a:solidFill>
                <a:latin typeface="Arial"/>
                <a:ea typeface="Arial"/>
                <a:cs typeface="Arial"/>
                <a:sym typeface="Arial"/>
              </a:rPr>
              <a:t>Vitamin C is inactivated by heat during cooking. </a:t>
            </a:r>
            <a:endParaRPr/>
          </a:p>
          <a:p>
            <a:pPr marL="171450" lvl="0" indent="-171450" algn="l" rtl="0">
              <a:spcBef>
                <a:spcPts val="0"/>
              </a:spcBef>
              <a:spcAft>
                <a:spcPts val="0"/>
              </a:spcAft>
              <a:buClr>
                <a:schemeClr val="dk1"/>
              </a:buClr>
              <a:buSzPts val="1200"/>
              <a:buFont typeface="Arial"/>
              <a:buChar char="•"/>
            </a:pPr>
            <a:r>
              <a:rPr lang="en-US" sz="1200" b="0" i="0" u="none" strike="noStrike">
                <a:solidFill>
                  <a:schemeClr val="dk1"/>
                </a:solidFill>
                <a:latin typeface="Arial"/>
                <a:ea typeface="Arial"/>
                <a:cs typeface="Arial"/>
                <a:sym typeface="Arial"/>
              </a:rPr>
              <a:t>Vitamin C is readily removed by dialysis as reported by Wang et al. [6]. Serum levels fell by 30–40% after a single dialysis session and losses from 80 to 280 mg per dialysis session have been reported [3].</a:t>
            </a:r>
            <a:endParaRPr/>
          </a:p>
          <a:p>
            <a:pPr marL="171450" lvl="0" indent="-171450" algn="l" rtl="0">
              <a:spcBef>
                <a:spcPts val="0"/>
              </a:spcBef>
              <a:spcAft>
                <a:spcPts val="0"/>
              </a:spcAft>
              <a:buClr>
                <a:schemeClr val="dk1"/>
              </a:buClr>
              <a:buSzPts val="1200"/>
              <a:buFont typeface="Arial"/>
              <a:buChar char="•"/>
            </a:pPr>
            <a:r>
              <a:rPr lang="en-US" sz="1200" b="0" i="0" u="none" strike="noStrike">
                <a:solidFill>
                  <a:schemeClr val="dk1"/>
                </a:solidFill>
                <a:latin typeface="Arial"/>
                <a:ea typeface="Arial"/>
                <a:cs typeface="Arial"/>
                <a:sym typeface="Arial"/>
              </a:rPr>
              <a:t>Vitamin C deficiency contributes to a mild form of scurvy sometimes seen in MHD patients, may lead to abnormal amino acid metabolism and disturbances in folic acid metabolism. </a:t>
            </a:r>
            <a:endParaRPr/>
          </a:p>
          <a:p>
            <a:pPr marL="171450" lvl="0" indent="-171450" algn="l" rtl="0">
              <a:spcBef>
                <a:spcPts val="0"/>
              </a:spcBef>
              <a:spcAft>
                <a:spcPts val="0"/>
              </a:spcAft>
              <a:buClr>
                <a:schemeClr val="dk1"/>
              </a:buClr>
              <a:buSzPts val="1200"/>
              <a:buFont typeface="Arial"/>
              <a:buChar char="•"/>
            </a:pPr>
            <a:r>
              <a:rPr lang="en-US" sz="1200" b="0" i="0" u="none" strike="noStrike">
                <a:solidFill>
                  <a:schemeClr val="dk1"/>
                </a:solidFill>
                <a:latin typeface="Arial"/>
                <a:ea typeface="Arial"/>
                <a:cs typeface="Arial"/>
                <a:sym typeface="Arial"/>
              </a:rPr>
              <a:t>High doses of vitamin C (e.g.  500–1000 mg daily) should be avoided in MHD patients because of tissue oxalate deposition in response to increased oxalates levels which may deposit in tissues.</a:t>
            </a:r>
            <a:endParaRPr sz="2000" b="1">
              <a:solidFill>
                <a:srgbClr val="008000"/>
              </a:solidFill>
            </a:endParaRPr>
          </a:p>
          <a:p>
            <a:pPr marL="0" lvl="0" indent="0" algn="l" rtl="0">
              <a:spcBef>
                <a:spcPts val="0"/>
              </a:spcBef>
              <a:spcAft>
                <a:spcPts val="0"/>
              </a:spcAft>
              <a:buNone/>
            </a:pPr>
            <a:endParaRPr/>
          </a:p>
        </p:txBody>
      </p:sp>
      <p:sp>
        <p:nvSpPr>
          <p:cNvPr id="314" name="Google Shape;314;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Nine</a:t>
            </a:r>
            <a:r>
              <a:rPr lang="en-US" sz="1200">
                <a:solidFill>
                  <a:schemeClr val="dk1"/>
                </a:solidFill>
                <a:latin typeface="Arial"/>
                <a:ea typeface="Arial"/>
                <a:cs typeface="Arial"/>
                <a:sym typeface="Arial"/>
              </a:rPr>
              <a:t> studies examined the effect of vitamin C on nutrition-related outcomes in the CKD population, including 5 RCTs,1 randomized crossover trial and 3 comparative studies.</a:t>
            </a:r>
            <a:endParaRPr/>
          </a:p>
          <a:p>
            <a:pPr marL="171450" lvl="0" indent="-171450" algn="l" rtl="0">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All studies examined MHD patients. </a:t>
            </a:r>
            <a:endParaRPr/>
          </a:p>
          <a:p>
            <a:pPr marL="171450" lvl="0" indent="-171450" algn="l" rtl="0">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Two studies also included PD patients and those with eGFRs &lt; 20 mL/min.</a:t>
            </a:r>
            <a:endParaRPr/>
          </a:p>
          <a:p>
            <a:pPr marL="0" lvl="0" indent="0" algn="l" rtl="0">
              <a:spcBef>
                <a:spcPts val="0"/>
              </a:spcBef>
              <a:spcAft>
                <a:spcPts val="0"/>
              </a:spcAft>
              <a:buNone/>
            </a:pPr>
            <a:endParaRPr/>
          </a:p>
        </p:txBody>
      </p:sp>
      <p:sp>
        <p:nvSpPr>
          <p:cNvPr id="321" name="Google Shape;321;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sz="1200" b="1" dirty="0">
                <a:solidFill>
                  <a:schemeClr val="dk1"/>
                </a:solidFill>
                <a:latin typeface="Arial"/>
                <a:ea typeface="Arial"/>
                <a:cs typeface="Arial"/>
                <a:sym typeface="Arial"/>
              </a:rPr>
              <a:t>QoL, Mortality and Hospitalization</a:t>
            </a:r>
            <a:endParaRPr dirty="0"/>
          </a:p>
          <a:p>
            <a:pPr marL="171450" lvl="0" indent="-171450" algn="l" rtl="0">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In adults with CKD, 1 RCT </a:t>
            </a:r>
            <a:r>
              <a:rPr lang="en-US" dirty="0"/>
              <a:t>[</a:t>
            </a:r>
            <a:r>
              <a:rPr lang="en-US" sz="1200" dirty="0">
                <a:solidFill>
                  <a:schemeClr val="dk1"/>
                </a:solidFill>
                <a:latin typeface="Arial"/>
                <a:ea typeface="Arial"/>
                <a:cs typeface="Arial"/>
                <a:sym typeface="Arial"/>
              </a:rPr>
              <a:t>250 mg of oral ascorbic acid 3 times per week for 3 months</a:t>
            </a:r>
            <a:r>
              <a:rPr lang="en-US" dirty="0"/>
              <a:t>]</a:t>
            </a:r>
            <a:r>
              <a:rPr lang="en-US" sz="1200" dirty="0">
                <a:solidFill>
                  <a:schemeClr val="dk1"/>
                </a:solidFill>
                <a:latin typeface="Arial"/>
                <a:ea typeface="Arial"/>
                <a:cs typeface="Arial"/>
                <a:sym typeface="Arial"/>
              </a:rPr>
              <a:t> (Singer 2011) and 1 comparative study</a:t>
            </a:r>
            <a:r>
              <a:rPr lang="en-US" dirty="0"/>
              <a:t> [</a:t>
            </a:r>
            <a:r>
              <a:rPr lang="en-US" sz="1200" dirty="0">
                <a:solidFill>
                  <a:schemeClr val="dk1"/>
                </a:solidFill>
                <a:latin typeface="Arial"/>
                <a:ea typeface="Arial"/>
                <a:cs typeface="Arial"/>
                <a:sym typeface="Arial"/>
              </a:rPr>
              <a:t>500 mg of oral vitamin C per day for 2 years</a:t>
            </a:r>
            <a:r>
              <a:rPr lang="en-US" dirty="0"/>
              <a:t>]</a:t>
            </a:r>
            <a:r>
              <a:rPr lang="en-US" sz="1200" dirty="0">
                <a:solidFill>
                  <a:schemeClr val="dk1"/>
                </a:solidFill>
                <a:latin typeface="Arial"/>
                <a:ea typeface="Arial"/>
                <a:cs typeface="Arial"/>
                <a:sym typeface="Arial"/>
              </a:rPr>
              <a:t> </a:t>
            </a:r>
            <a:r>
              <a:rPr lang="en-US" dirty="0"/>
              <a:t>(Ono 1989) </a:t>
            </a:r>
            <a:r>
              <a:rPr lang="en-US" sz="1200" dirty="0">
                <a:solidFill>
                  <a:schemeClr val="dk1"/>
                </a:solidFill>
                <a:latin typeface="Arial"/>
                <a:ea typeface="Arial"/>
                <a:cs typeface="Arial"/>
                <a:sym typeface="Arial"/>
              </a:rPr>
              <a:t>measured the effect of vitamin C supplementation, compared with either a placebo or control, on hard outcomes, including all-cause mortality, QoL or hospitalization events.</a:t>
            </a:r>
            <a:endParaRPr dirty="0"/>
          </a:p>
          <a:p>
            <a:pPr marL="171450" lvl="0" indent="-171450" algn="l" rtl="0">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Singer</a:t>
            </a:r>
            <a:r>
              <a:rPr lang="en-US" sz="1200" baseline="30000" dirty="0">
                <a:solidFill>
                  <a:schemeClr val="dk1"/>
                </a:solidFill>
                <a:latin typeface="Arial"/>
                <a:ea typeface="Arial"/>
                <a:cs typeface="Arial"/>
                <a:sym typeface="Arial"/>
              </a:rPr>
              <a:t> </a:t>
            </a:r>
            <a:r>
              <a:rPr lang="en-US" sz="1200" dirty="0">
                <a:solidFill>
                  <a:schemeClr val="dk1"/>
                </a:solidFill>
                <a:latin typeface="Arial"/>
                <a:ea typeface="Arial"/>
                <a:cs typeface="Arial"/>
                <a:sym typeface="Arial"/>
              </a:rPr>
              <a:t>reported no changes in symptom, cognitive, or nausea subscales of the Kidney Disease Quality of Life Short Form (KDQOL-SF) in either the vitamin C–supplemented or placebo groups in MHD/PD participants. QoL was the primary outcome of interest. </a:t>
            </a:r>
            <a:endParaRPr dirty="0"/>
          </a:p>
          <a:p>
            <a:pPr marL="171450" lvl="0" indent="-171450" algn="l" rtl="0">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Approximately 40% of participants were vitamin C deficient at baseline. In a comparative study by Ono, there were no differences in mortality rates or hospitalization events between vitamin C–supplemented and </a:t>
            </a:r>
            <a:r>
              <a:rPr lang="en-US" dirty="0"/>
              <a:t>non supplemented</a:t>
            </a:r>
            <a:r>
              <a:rPr lang="en-US" sz="1200" dirty="0">
                <a:solidFill>
                  <a:schemeClr val="dk1"/>
                </a:solidFill>
                <a:latin typeface="Arial"/>
                <a:ea typeface="Arial"/>
                <a:cs typeface="Arial"/>
                <a:sym typeface="Arial"/>
              </a:rPr>
              <a:t> periods in MHD participants. Mortality was a primary outcome measure. Baseline vitamin C status was not reported.</a:t>
            </a:r>
            <a:endParaRPr dirty="0"/>
          </a:p>
          <a:p>
            <a:pPr marL="171450" lvl="0" indent="-171450" algn="l" rtl="0">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In summary, vitamin C supplementation did not affect QoL, mortality, or hospitalizations in MHD patients, but evidence was extremely limited. Evidence-based recommendations for the use of vitamin C in this patient population for these </a:t>
            </a:r>
            <a:r>
              <a:rPr lang="en-US" dirty="0"/>
              <a:t>endpoints</a:t>
            </a:r>
            <a:r>
              <a:rPr lang="en-US" sz="1200" dirty="0">
                <a:solidFill>
                  <a:schemeClr val="dk1"/>
                </a:solidFill>
                <a:latin typeface="Arial"/>
                <a:ea typeface="Arial"/>
                <a:cs typeface="Arial"/>
                <a:sym typeface="Arial"/>
              </a:rPr>
              <a:t> could not be provided.</a:t>
            </a:r>
            <a:endParaRPr dirty="0"/>
          </a:p>
          <a:p>
            <a:pPr marL="0" lvl="0" indent="0" algn="l" rtl="0">
              <a:spcBef>
                <a:spcPts val="0"/>
              </a:spcBef>
              <a:spcAft>
                <a:spcPts val="0"/>
              </a:spcAft>
              <a:buClr>
                <a:schemeClr val="dk1"/>
              </a:buClr>
              <a:buSzPts val="1200"/>
              <a:buFont typeface="Arial"/>
              <a:buNone/>
            </a:pPr>
            <a:endParaRPr sz="1200" dirty="0">
              <a:solidFill>
                <a:schemeClr val="dk1"/>
              </a:solidFill>
              <a:latin typeface="Arial"/>
              <a:ea typeface="Arial"/>
              <a:cs typeface="Arial"/>
              <a:sym typeface="Arial"/>
            </a:endParaRPr>
          </a:p>
          <a:p>
            <a:pPr marL="0" lvl="0" indent="0" algn="l" rtl="0">
              <a:spcBef>
                <a:spcPts val="0"/>
              </a:spcBef>
              <a:spcAft>
                <a:spcPts val="0"/>
              </a:spcAft>
              <a:buClr>
                <a:schemeClr val="dk1"/>
              </a:buClr>
              <a:buSzPts val="1200"/>
              <a:buFont typeface="Arial"/>
              <a:buNone/>
            </a:pPr>
            <a:r>
              <a:rPr lang="en-US" sz="1200" b="1" dirty="0">
                <a:solidFill>
                  <a:schemeClr val="dk1"/>
                </a:solidFill>
                <a:latin typeface="Arial"/>
                <a:ea typeface="Arial"/>
                <a:cs typeface="Arial"/>
                <a:sym typeface="Arial"/>
              </a:rPr>
              <a:t>Nutritional Parameters</a:t>
            </a:r>
            <a:endParaRPr dirty="0"/>
          </a:p>
          <a:p>
            <a:pPr marL="171450" lvl="0" indent="-171450" algn="l" rtl="0">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Three studies examined the effect of vitamin C supplementation on nutritional status in MHD participants: 1 RCT (</a:t>
            </a:r>
            <a:r>
              <a:rPr lang="en-US" sz="1200" dirty="0" err="1">
                <a:solidFill>
                  <a:schemeClr val="dk1"/>
                </a:solidFill>
                <a:latin typeface="Arial"/>
                <a:ea typeface="Arial"/>
                <a:cs typeface="Arial"/>
                <a:sym typeface="Arial"/>
              </a:rPr>
              <a:t>Fumeron</a:t>
            </a:r>
            <a:r>
              <a:rPr lang="en-US" sz="1200" dirty="0">
                <a:solidFill>
                  <a:schemeClr val="dk1"/>
                </a:solidFill>
                <a:latin typeface="Arial"/>
                <a:ea typeface="Arial"/>
                <a:cs typeface="Arial"/>
                <a:sym typeface="Arial"/>
              </a:rPr>
              <a:t> 2005), 1 randomized crossover trial (Zhang 2013) and 1 comparative study (DeVries 2008). However, nutritional status was not the primary outcome of interest. </a:t>
            </a:r>
            <a:endParaRPr dirty="0"/>
          </a:p>
          <a:p>
            <a:pPr marL="171450" lvl="0" indent="-171450" algn="l" rtl="0">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In Zhang et al,</a:t>
            </a:r>
            <a:r>
              <a:rPr lang="en-US" sz="1200" baseline="30000" dirty="0">
                <a:solidFill>
                  <a:schemeClr val="dk1"/>
                </a:solidFill>
                <a:latin typeface="Arial"/>
                <a:ea typeface="Arial"/>
                <a:cs typeface="Arial"/>
                <a:sym typeface="Arial"/>
              </a:rPr>
              <a:t> </a:t>
            </a:r>
            <a:r>
              <a:rPr lang="en-US" sz="1200" dirty="0">
                <a:solidFill>
                  <a:schemeClr val="dk1"/>
                </a:solidFill>
                <a:latin typeface="Arial"/>
                <a:ea typeface="Arial"/>
                <a:cs typeface="Arial"/>
                <a:sym typeface="Arial"/>
              </a:rPr>
              <a:t>all patients were vitamin C deficient at baseline, while in De </a:t>
            </a:r>
            <a:r>
              <a:rPr lang="en-US" sz="1200" dirty="0" err="1">
                <a:solidFill>
                  <a:schemeClr val="dk1"/>
                </a:solidFill>
                <a:latin typeface="Arial"/>
                <a:ea typeface="Arial"/>
                <a:cs typeface="Arial"/>
                <a:sym typeface="Arial"/>
              </a:rPr>
              <a:t>Vriese</a:t>
            </a:r>
            <a:r>
              <a:rPr lang="en-US" sz="1200" dirty="0">
                <a:solidFill>
                  <a:schemeClr val="dk1"/>
                </a:solidFill>
                <a:latin typeface="Arial"/>
                <a:ea typeface="Arial"/>
                <a:cs typeface="Arial"/>
                <a:sym typeface="Arial"/>
              </a:rPr>
              <a:t> et al, 44% of participants were deficient at baseline. In </a:t>
            </a:r>
            <a:r>
              <a:rPr lang="en-US" sz="1200" dirty="0" err="1">
                <a:solidFill>
                  <a:schemeClr val="dk1"/>
                </a:solidFill>
                <a:latin typeface="Arial"/>
                <a:ea typeface="Arial"/>
                <a:cs typeface="Arial"/>
                <a:sym typeface="Arial"/>
              </a:rPr>
              <a:t>Fumeron</a:t>
            </a:r>
            <a:r>
              <a:rPr lang="en-US" sz="1200" dirty="0">
                <a:solidFill>
                  <a:schemeClr val="dk1"/>
                </a:solidFill>
                <a:latin typeface="Arial"/>
                <a:ea typeface="Arial"/>
                <a:cs typeface="Arial"/>
                <a:sym typeface="Arial"/>
              </a:rPr>
              <a:t> (2005) et al, vitamin C deficiency status at baseline was unclear. </a:t>
            </a:r>
            <a:endParaRPr dirty="0"/>
          </a:p>
          <a:p>
            <a:pPr marL="171450" lvl="0" indent="-171450" algn="l" rtl="0">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All 3 studies reported no effect of supplementation on albumin levels, as did pooled analysis of 2 of the RCTs. </a:t>
            </a:r>
            <a:endParaRPr dirty="0"/>
          </a:p>
          <a:p>
            <a:pPr marL="171450" lvl="0" indent="-171450" algn="l" rtl="0">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Zhang (2013) et al measured the effect of vitamin C supplementation on prealbumin levels in a randomized crossover trial with MHD participants. Although 1 supplemented group experienced an increase in prealbumin levels after 3 months of supplementation with 200 mg of vitamin C, prealbumin levels did not change in the other group after the same intervention. Therefore, the effect of vitamin C supplementation on prealbumin levels is unclear. </a:t>
            </a:r>
            <a:endParaRPr dirty="0"/>
          </a:p>
          <a:p>
            <a:pPr marL="171450" lvl="0" indent="-171450" algn="l" rtl="0">
              <a:spcBef>
                <a:spcPts val="0"/>
              </a:spcBef>
              <a:spcAft>
                <a:spcPts val="0"/>
              </a:spcAft>
              <a:buClr>
                <a:schemeClr val="dk1"/>
              </a:buClr>
              <a:buSzPts val="1200"/>
              <a:buFont typeface="Arial"/>
              <a:buChar char="•"/>
            </a:pPr>
            <a:r>
              <a:rPr lang="en-US" sz="1200" dirty="0" err="1">
                <a:solidFill>
                  <a:schemeClr val="dk1"/>
                </a:solidFill>
                <a:latin typeface="Arial"/>
                <a:ea typeface="Arial"/>
                <a:cs typeface="Arial"/>
                <a:sym typeface="Arial"/>
              </a:rPr>
              <a:t>Fumeron</a:t>
            </a:r>
            <a:r>
              <a:rPr lang="en-US" sz="1200" dirty="0">
                <a:solidFill>
                  <a:schemeClr val="dk1"/>
                </a:solidFill>
                <a:latin typeface="Arial"/>
                <a:ea typeface="Arial"/>
                <a:cs typeface="Arial"/>
                <a:sym typeface="Arial"/>
              </a:rPr>
              <a:t> et al supplemented MHD participants with 750 mg/</a:t>
            </a:r>
            <a:r>
              <a:rPr lang="en-US" sz="1200" dirty="0" err="1">
                <a:solidFill>
                  <a:schemeClr val="dk1"/>
                </a:solidFill>
                <a:latin typeface="Arial"/>
                <a:ea typeface="Arial"/>
                <a:cs typeface="Arial"/>
                <a:sym typeface="Arial"/>
              </a:rPr>
              <a:t>wk</a:t>
            </a:r>
            <a:r>
              <a:rPr lang="en-US" sz="1200" dirty="0">
                <a:solidFill>
                  <a:schemeClr val="dk1"/>
                </a:solidFill>
                <a:latin typeface="Arial"/>
                <a:ea typeface="Arial"/>
                <a:cs typeface="Arial"/>
                <a:sym typeface="Arial"/>
              </a:rPr>
              <a:t> of vitamin C for 2 months. There were no significant changes in transferrin levels in either group. </a:t>
            </a:r>
            <a:endParaRPr dirty="0"/>
          </a:p>
          <a:p>
            <a:pPr marL="171450" lvl="0" indent="-171450" algn="l" rtl="0">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De </a:t>
            </a:r>
            <a:r>
              <a:rPr lang="en-US" sz="1200" dirty="0" err="1">
                <a:solidFill>
                  <a:schemeClr val="dk1"/>
                </a:solidFill>
                <a:latin typeface="Arial"/>
                <a:ea typeface="Arial"/>
                <a:cs typeface="Arial"/>
                <a:sym typeface="Arial"/>
              </a:rPr>
              <a:t>Vriese</a:t>
            </a:r>
            <a:r>
              <a:rPr lang="en-US" sz="1200" dirty="0">
                <a:solidFill>
                  <a:schemeClr val="dk1"/>
                </a:solidFill>
                <a:latin typeface="Arial"/>
                <a:ea typeface="Arial"/>
                <a:cs typeface="Arial"/>
                <a:sym typeface="Arial"/>
              </a:rPr>
              <a:t> et al measured normalized protein nitrogen appearance (</a:t>
            </a:r>
            <a:r>
              <a:rPr lang="en-US" sz="1200" dirty="0" err="1">
                <a:solidFill>
                  <a:schemeClr val="dk1"/>
                </a:solidFill>
                <a:latin typeface="Arial"/>
                <a:ea typeface="Arial"/>
                <a:cs typeface="Arial"/>
                <a:sym typeface="Arial"/>
              </a:rPr>
              <a:t>nPNA</a:t>
            </a:r>
            <a:r>
              <a:rPr lang="en-US" sz="1200" dirty="0">
                <a:solidFill>
                  <a:schemeClr val="dk1"/>
                </a:solidFill>
                <a:latin typeface="Arial"/>
                <a:ea typeface="Arial"/>
                <a:cs typeface="Arial"/>
                <a:sym typeface="Arial"/>
              </a:rPr>
              <a:t>)  in an NRCT and found no effect of vitamin C supplementation on </a:t>
            </a:r>
            <a:r>
              <a:rPr lang="en-US" sz="1200" dirty="0" err="1">
                <a:solidFill>
                  <a:schemeClr val="dk1"/>
                </a:solidFill>
                <a:latin typeface="Arial"/>
                <a:ea typeface="Arial"/>
                <a:cs typeface="Arial"/>
                <a:sym typeface="Arial"/>
              </a:rPr>
              <a:t>nPNA</a:t>
            </a:r>
            <a:r>
              <a:rPr lang="en-US" sz="1200" dirty="0">
                <a:solidFill>
                  <a:schemeClr val="dk1"/>
                </a:solidFill>
                <a:latin typeface="Arial"/>
                <a:ea typeface="Arial"/>
                <a:cs typeface="Arial"/>
                <a:sym typeface="Arial"/>
              </a:rPr>
              <a:t>  following supplementation with 360 mg/</a:t>
            </a:r>
            <a:r>
              <a:rPr lang="en-US" sz="1200" dirty="0" err="1">
                <a:solidFill>
                  <a:schemeClr val="dk1"/>
                </a:solidFill>
                <a:latin typeface="Arial"/>
                <a:ea typeface="Arial"/>
                <a:cs typeface="Arial"/>
                <a:sym typeface="Arial"/>
              </a:rPr>
              <a:t>wk</a:t>
            </a:r>
            <a:r>
              <a:rPr lang="en-US" sz="1200" dirty="0">
                <a:solidFill>
                  <a:schemeClr val="dk1"/>
                </a:solidFill>
                <a:latin typeface="Arial"/>
                <a:ea typeface="Arial"/>
                <a:cs typeface="Arial"/>
                <a:sym typeface="Arial"/>
              </a:rPr>
              <a:t> or 1,500 mg/</a:t>
            </a:r>
            <a:r>
              <a:rPr lang="en-US" sz="1200" dirty="0" err="1">
                <a:solidFill>
                  <a:schemeClr val="dk1"/>
                </a:solidFill>
                <a:latin typeface="Arial"/>
                <a:ea typeface="Arial"/>
                <a:cs typeface="Arial"/>
                <a:sym typeface="Arial"/>
              </a:rPr>
              <a:t>wk</a:t>
            </a:r>
            <a:r>
              <a:rPr lang="en-US" sz="1200" dirty="0">
                <a:solidFill>
                  <a:schemeClr val="dk1"/>
                </a:solidFill>
                <a:latin typeface="Arial"/>
                <a:ea typeface="Arial"/>
                <a:cs typeface="Arial"/>
                <a:sym typeface="Arial"/>
              </a:rPr>
              <a:t> for 9 months in MHD patients.</a:t>
            </a:r>
            <a:endParaRPr dirty="0"/>
          </a:p>
          <a:p>
            <a:pPr marL="0" lvl="0" indent="0" algn="l" rtl="0">
              <a:spcBef>
                <a:spcPts val="0"/>
              </a:spcBef>
              <a:spcAft>
                <a:spcPts val="0"/>
              </a:spcAft>
              <a:buClr>
                <a:schemeClr val="dk1"/>
              </a:buClr>
              <a:buSzPts val="1200"/>
              <a:buFont typeface="Arial"/>
              <a:buNone/>
            </a:pPr>
            <a:endParaRPr sz="1200" dirty="0">
              <a:solidFill>
                <a:schemeClr val="dk1"/>
              </a:solidFill>
              <a:latin typeface="Arial"/>
              <a:ea typeface="Arial"/>
              <a:cs typeface="Arial"/>
              <a:sym typeface="Arial"/>
            </a:endParaRPr>
          </a:p>
          <a:p>
            <a:pPr marL="0" lvl="0" indent="0" algn="l" rtl="0">
              <a:spcBef>
                <a:spcPts val="0"/>
              </a:spcBef>
              <a:spcAft>
                <a:spcPts val="0"/>
              </a:spcAft>
              <a:buClr>
                <a:schemeClr val="dk1"/>
              </a:buClr>
              <a:buSzPts val="1200"/>
              <a:buFont typeface="Arial"/>
              <a:buNone/>
            </a:pPr>
            <a:r>
              <a:rPr lang="en-US" sz="1200" b="1" dirty="0">
                <a:solidFill>
                  <a:schemeClr val="dk1"/>
                </a:solidFill>
                <a:latin typeface="Arial"/>
                <a:ea typeface="Arial"/>
                <a:cs typeface="Arial"/>
                <a:sym typeface="Arial"/>
              </a:rPr>
              <a:t>CRP Levels</a:t>
            </a:r>
            <a:endParaRPr dirty="0"/>
          </a:p>
          <a:p>
            <a:pPr marL="0" marR="0" lvl="0" indent="0" algn="l" rtl="0">
              <a:lnSpc>
                <a:spcPct val="100000"/>
              </a:lnSpc>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Three studies examined the effect of oral vitamin C supplementation on CRP levels in MHD participants</a:t>
            </a:r>
            <a:r>
              <a:rPr lang="en-US" sz="1200" baseline="30000" dirty="0">
                <a:solidFill>
                  <a:schemeClr val="dk1"/>
                </a:solidFill>
                <a:latin typeface="Arial"/>
                <a:ea typeface="Arial"/>
                <a:cs typeface="Arial"/>
                <a:sym typeface="Arial"/>
              </a:rPr>
              <a:t> </a:t>
            </a:r>
            <a:r>
              <a:rPr lang="en-US" sz="1200" dirty="0">
                <a:solidFill>
                  <a:schemeClr val="dk1"/>
                </a:solidFill>
                <a:latin typeface="Arial"/>
                <a:ea typeface="Arial"/>
                <a:cs typeface="Arial"/>
                <a:sym typeface="Arial"/>
              </a:rPr>
              <a:t> and found no significant effects compared with the placebo or control groups, but evidence was limited</a:t>
            </a:r>
            <a:r>
              <a:rPr lang="en-US" dirty="0"/>
              <a:t> </a:t>
            </a:r>
            <a:r>
              <a:rPr lang="en-US" sz="1200" dirty="0">
                <a:solidFill>
                  <a:schemeClr val="dk1"/>
                </a:solidFill>
              </a:rPr>
              <a:t>(</a:t>
            </a:r>
            <a:r>
              <a:rPr lang="en-US" sz="1200" dirty="0" err="1">
                <a:solidFill>
                  <a:schemeClr val="dk1"/>
                </a:solidFill>
              </a:rPr>
              <a:t>Fumeron</a:t>
            </a:r>
            <a:r>
              <a:rPr lang="en-US" sz="1200" dirty="0">
                <a:solidFill>
                  <a:schemeClr val="dk1"/>
                </a:solidFill>
              </a:rPr>
              <a:t> 2005; Zhang 2013; DeVries 2008).</a:t>
            </a:r>
            <a:endParaRPr sz="1200" dirty="0">
              <a:solidFill>
                <a:schemeClr val="dk1"/>
              </a:solidFill>
              <a:latin typeface="Arial"/>
              <a:ea typeface="Arial"/>
              <a:cs typeface="Arial"/>
              <a:sym typeface="Arial"/>
            </a:endParaRPr>
          </a:p>
          <a:p>
            <a:pPr marL="0" lvl="0" indent="0" algn="l" rtl="0">
              <a:spcBef>
                <a:spcPts val="0"/>
              </a:spcBef>
              <a:spcAft>
                <a:spcPts val="0"/>
              </a:spcAft>
              <a:buClr>
                <a:schemeClr val="dk1"/>
              </a:buClr>
              <a:buSzPts val="1200"/>
              <a:buFont typeface="Arial"/>
              <a:buNone/>
            </a:pPr>
            <a:endParaRPr sz="1200" b="1" dirty="0">
              <a:solidFill>
                <a:schemeClr val="dk1"/>
              </a:solidFill>
              <a:latin typeface="Arial"/>
              <a:ea typeface="Arial"/>
              <a:cs typeface="Arial"/>
              <a:sym typeface="Arial"/>
            </a:endParaRPr>
          </a:p>
          <a:p>
            <a:pPr marL="0" lvl="0" indent="0" algn="l" rtl="0">
              <a:spcBef>
                <a:spcPts val="0"/>
              </a:spcBef>
              <a:spcAft>
                <a:spcPts val="0"/>
              </a:spcAft>
              <a:buClr>
                <a:schemeClr val="dk1"/>
              </a:buClr>
              <a:buSzPts val="1200"/>
              <a:buFont typeface="Arial"/>
              <a:buNone/>
            </a:pPr>
            <a:endParaRPr sz="1200" b="1" dirty="0">
              <a:solidFill>
                <a:schemeClr val="dk1"/>
              </a:solidFill>
              <a:latin typeface="Arial"/>
              <a:ea typeface="Arial"/>
              <a:cs typeface="Arial"/>
              <a:sym typeface="Arial"/>
            </a:endParaRPr>
          </a:p>
          <a:p>
            <a:pPr marL="0" lvl="0" indent="0" algn="l" rtl="0">
              <a:spcBef>
                <a:spcPts val="0"/>
              </a:spcBef>
              <a:spcAft>
                <a:spcPts val="0"/>
              </a:spcAft>
              <a:buClr>
                <a:schemeClr val="dk1"/>
              </a:buClr>
              <a:buSzPts val="1200"/>
              <a:buFont typeface="Arial"/>
              <a:buNone/>
            </a:pPr>
            <a:endParaRPr sz="1200" dirty="0">
              <a:solidFill>
                <a:schemeClr val="dk1"/>
              </a:solidFill>
              <a:latin typeface="Arial"/>
              <a:ea typeface="Arial"/>
              <a:cs typeface="Arial"/>
              <a:sym typeface="Arial"/>
            </a:endParaRPr>
          </a:p>
          <a:p>
            <a:pPr marL="0" lvl="0" indent="0" algn="l" rtl="0">
              <a:spcBef>
                <a:spcPts val="0"/>
              </a:spcBef>
              <a:spcAft>
                <a:spcPts val="0"/>
              </a:spcAft>
              <a:buNone/>
            </a:pPr>
            <a:endParaRPr dirty="0"/>
          </a:p>
        </p:txBody>
      </p:sp>
      <p:sp>
        <p:nvSpPr>
          <p:cNvPr id="328" name="Google Shape;328;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Vitamin C Levels/Deficiency</a:t>
            </a:r>
            <a:endParaRPr b="1" dirty="0"/>
          </a:p>
          <a:p>
            <a:pPr marL="171450" lvl="0" indent="-171450" algn="l" rtl="0">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Four RCTs (</a:t>
            </a:r>
            <a:r>
              <a:rPr lang="en-US" sz="1200" dirty="0">
                <a:solidFill>
                  <a:schemeClr val="dk1"/>
                </a:solidFill>
              </a:rPr>
              <a:t>Zhang 2013; </a:t>
            </a:r>
            <a:r>
              <a:rPr lang="en-US" sz="1200" dirty="0" err="1">
                <a:solidFill>
                  <a:schemeClr val="dk1"/>
                </a:solidFill>
              </a:rPr>
              <a:t>Abdollahzad</a:t>
            </a:r>
            <a:r>
              <a:rPr lang="en-US" sz="1200" dirty="0">
                <a:solidFill>
                  <a:schemeClr val="dk1"/>
                </a:solidFill>
              </a:rPr>
              <a:t> 2009; </a:t>
            </a:r>
            <a:r>
              <a:rPr lang="en-US" sz="1200" dirty="0" err="1">
                <a:solidFill>
                  <a:schemeClr val="dk1"/>
                </a:solidFill>
              </a:rPr>
              <a:t>Fumeron</a:t>
            </a:r>
            <a:r>
              <a:rPr lang="en-US" sz="1200" dirty="0">
                <a:solidFill>
                  <a:schemeClr val="dk1"/>
                </a:solidFill>
              </a:rPr>
              <a:t> 2005; Singer 2011) </a:t>
            </a:r>
            <a:r>
              <a:rPr lang="en-US" sz="1200" dirty="0">
                <a:solidFill>
                  <a:schemeClr val="dk1"/>
                </a:solidFill>
                <a:latin typeface="Arial"/>
                <a:ea typeface="Arial"/>
                <a:cs typeface="Arial"/>
                <a:sym typeface="Arial"/>
              </a:rPr>
              <a:t>and 2 comparative studies (De Vries 2008; Ono 1989</a:t>
            </a:r>
            <a:r>
              <a:rPr lang="en-US" sz="1200" dirty="0">
                <a:solidFill>
                  <a:schemeClr val="dk1"/>
                </a:solidFill>
              </a:rPr>
              <a:t>) </a:t>
            </a:r>
            <a:r>
              <a:rPr lang="en-US" sz="1200" dirty="0">
                <a:solidFill>
                  <a:schemeClr val="dk1"/>
                </a:solidFill>
                <a:latin typeface="Arial"/>
                <a:ea typeface="Arial"/>
                <a:cs typeface="Arial"/>
                <a:sym typeface="Arial"/>
              </a:rPr>
              <a:t>examined the effect of vitamin C supplementation in doses ranging from 360 to 3,500 mg/</a:t>
            </a:r>
            <a:r>
              <a:rPr lang="en-US" sz="1200" dirty="0" err="1">
                <a:solidFill>
                  <a:schemeClr val="dk1"/>
                </a:solidFill>
                <a:latin typeface="Arial"/>
                <a:ea typeface="Arial"/>
                <a:cs typeface="Arial"/>
                <a:sym typeface="Arial"/>
              </a:rPr>
              <a:t>wk</a:t>
            </a:r>
            <a:r>
              <a:rPr lang="en-US" sz="1200" dirty="0">
                <a:solidFill>
                  <a:schemeClr val="dk1"/>
                </a:solidFill>
                <a:latin typeface="Arial"/>
                <a:ea typeface="Arial"/>
                <a:cs typeface="Arial"/>
                <a:sym typeface="Arial"/>
              </a:rPr>
              <a:t> and duration ranging from 3 months to 2 years. </a:t>
            </a:r>
            <a:endParaRPr dirty="0"/>
          </a:p>
          <a:p>
            <a:pPr marL="171450" lvl="0" indent="-171450" algn="l" rtl="0">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In summary, oral vitamin C supplementation increased serum vitamin C levels in MHD patients and decreased the proportion of participants who were vitamin C deficient/insufficient (cutoffs were 11.44 and 23.0 µmol/L). </a:t>
            </a:r>
            <a:endParaRPr dirty="0"/>
          </a:p>
          <a:p>
            <a:pPr marL="171450" lvl="0" indent="-171450" algn="l" rtl="0">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However, in pooled analysis of 3 RCTS, the increase in vitamin C levels may not be clinically significant. The quality of evidence in this regard remains low. Other CKD populations such as </a:t>
            </a:r>
            <a:r>
              <a:rPr lang="en-US" sz="1200" dirty="0" err="1">
                <a:solidFill>
                  <a:schemeClr val="dk1"/>
                </a:solidFill>
                <a:latin typeface="Arial"/>
                <a:ea typeface="Arial"/>
                <a:cs typeface="Arial"/>
                <a:sym typeface="Arial"/>
              </a:rPr>
              <a:t>nondialysis</a:t>
            </a:r>
            <a:r>
              <a:rPr lang="en-US" sz="1200" dirty="0">
                <a:solidFill>
                  <a:schemeClr val="dk1"/>
                </a:solidFill>
                <a:latin typeface="Arial"/>
                <a:ea typeface="Arial"/>
                <a:cs typeface="Arial"/>
                <a:sym typeface="Arial"/>
              </a:rPr>
              <a:t> CKD 1-5, PD, and posttransplant participants remain poorly studied.</a:t>
            </a:r>
            <a:endParaRPr dirty="0"/>
          </a:p>
          <a:p>
            <a:pPr marL="171450" lvl="0" indent="-171450" algn="l" rtl="0">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These studies did not analyze the effects of vitamin C supplementation on optimal dosing or thresholds for toxicity. The potential for toxicity was acknowledged with dosage ranges maintained at 200 to 250 mg daily or 3 times weekly in most studies. The study by Ono that dosed MHD patients with 500 mg of oral vitamin C daily for 2 years reported an aggravation of </a:t>
            </a:r>
            <a:r>
              <a:rPr lang="en-US" sz="1200" dirty="0" err="1">
                <a:solidFill>
                  <a:schemeClr val="dk1"/>
                </a:solidFill>
                <a:latin typeface="Arial"/>
                <a:ea typeface="Arial"/>
                <a:cs typeface="Arial"/>
                <a:sym typeface="Arial"/>
              </a:rPr>
              <a:t>hyperoxalemia</a:t>
            </a:r>
            <a:r>
              <a:rPr lang="en-US" sz="1200" dirty="0">
                <a:solidFill>
                  <a:schemeClr val="dk1"/>
                </a:solidFill>
                <a:latin typeface="Arial"/>
                <a:ea typeface="Arial"/>
                <a:cs typeface="Arial"/>
                <a:sym typeface="Arial"/>
              </a:rPr>
              <a:t>. De-</a:t>
            </a:r>
            <a:r>
              <a:rPr lang="en-US" sz="1200" dirty="0" err="1">
                <a:solidFill>
                  <a:schemeClr val="dk1"/>
                </a:solidFill>
                <a:latin typeface="Arial"/>
                <a:ea typeface="Arial"/>
                <a:cs typeface="Arial"/>
                <a:sym typeface="Arial"/>
              </a:rPr>
              <a:t>Vriese</a:t>
            </a:r>
            <a:r>
              <a:rPr lang="en-US" sz="1200" dirty="0">
                <a:solidFill>
                  <a:schemeClr val="dk1"/>
                </a:solidFill>
                <a:latin typeface="Arial"/>
                <a:ea typeface="Arial"/>
                <a:cs typeface="Arial"/>
                <a:sym typeface="Arial"/>
              </a:rPr>
              <a:t> et al. had participants dosed at 360 mg/</a:t>
            </a:r>
            <a:r>
              <a:rPr lang="en-US" sz="1200" dirty="0" err="1">
                <a:solidFill>
                  <a:schemeClr val="dk1"/>
                </a:solidFill>
                <a:latin typeface="Arial"/>
                <a:ea typeface="Arial"/>
                <a:cs typeface="Arial"/>
                <a:sym typeface="Arial"/>
              </a:rPr>
              <a:t>wk</a:t>
            </a:r>
            <a:r>
              <a:rPr lang="en-US" sz="1200" dirty="0">
                <a:solidFill>
                  <a:schemeClr val="dk1"/>
                </a:solidFill>
                <a:latin typeface="Arial"/>
                <a:ea typeface="Arial"/>
                <a:cs typeface="Arial"/>
                <a:sym typeface="Arial"/>
              </a:rPr>
              <a:t> for 0 to 3 months followed by 1,500 mg/</a:t>
            </a:r>
            <a:r>
              <a:rPr lang="en-US" sz="1200" dirty="0" err="1">
                <a:solidFill>
                  <a:schemeClr val="dk1"/>
                </a:solidFill>
                <a:latin typeface="Arial"/>
                <a:ea typeface="Arial"/>
                <a:cs typeface="Arial"/>
                <a:sym typeface="Arial"/>
              </a:rPr>
              <a:t>wk</a:t>
            </a:r>
            <a:r>
              <a:rPr lang="en-US" sz="1200" dirty="0">
                <a:solidFill>
                  <a:schemeClr val="dk1"/>
                </a:solidFill>
                <a:latin typeface="Arial"/>
                <a:ea typeface="Arial"/>
                <a:cs typeface="Arial"/>
                <a:sym typeface="Arial"/>
              </a:rPr>
              <a:t> dosing for 3 to 6 months and then no supplementations for 6 to 9 months in MHD patients. This study reported an increase in plasma malondialdehyde levels. Supplementation with vitamin C increased the low levels, but there is a potential risk for toxicity that requires monitoring.</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Lipid Levels</a:t>
            </a:r>
          </a:p>
          <a:p>
            <a:pPr marL="285750" lvl="0" indent="-285750" algn="l" rtl="0">
              <a:spcBef>
                <a:spcPts val="0"/>
              </a:spcBef>
              <a:spcAft>
                <a:spcPts val="0"/>
              </a:spcAft>
              <a:buFont typeface="Arial" panose="020B0604020202020204" pitchFamily="34" charset="0"/>
              <a:buChar char="•"/>
            </a:pPr>
            <a:r>
              <a:rPr lang="en-US" sz="1800" b="0" i="0" u="none" strike="noStrike" baseline="0" dirty="0">
                <a:latin typeface="AdvJoannaMT"/>
              </a:rPr>
              <a:t>The results of 3 trials demonstrated that vitamin C supplementation of 125 to 200 mg/d for 3months may decrease TC and LDL-C levels, but there was no effect on TG or HDL-C levels. Vitamin C supplementation of 125 to 200 mg/d decreased the LDL-C:HDL-C ratio or prevented the increase seen in the placebo group. </a:t>
            </a:r>
            <a:r>
              <a:rPr lang="en-US" sz="1200" dirty="0">
                <a:solidFill>
                  <a:schemeClr val="dk1"/>
                </a:solidFill>
              </a:rPr>
              <a:t>(</a:t>
            </a:r>
            <a:r>
              <a:rPr lang="en-US" sz="1200" dirty="0" err="1">
                <a:solidFill>
                  <a:schemeClr val="dk1"/>
                </a:solidFill>
              </a:rPr>
              <a:t>Abdollahzad</a:t>
            </a:r>
            <a:r>
              <a:rPr lang="en-US" sz="1200" dirty="0">
                <a:solidFill>
                  <a:schemeClr val="dk1"/>
                </a:solidFill>
              </a:rPr>
              <a:t> 2009; </a:t>
            </a:r>
            <a:r>
              <a:rPr lang="en-US" sz="1200" dirty="0" err="1">
                <a:solidFill>
                  <a:schemeClr val="dk1"/>
                </a:solidFill>
              </a:rPr>
              <a:t>Khajehdehi</a:t>
            </a:r>
            <a:r>
              <a:rPr lang="en-US" sz="1200" dirty="0">
                <a:solidFill>
                  <a:schemeClr val="dk1"/>
                </a:solidFill>
              </a:rPr>
              <a:t> 2001; </a:t>
            </a:r>
            <a:r>
              <a:rPr lang="en-US" sz="1200" dirty="0" err="1">
                <a:solidFill>
                  <a:schemeClr val="dk1"/>
                </a:solidFill>
              </a:rPr>
              <a:t>DeVriese</a:t>
            </a:r>
            <a:r>
              <a:rPr lang="en-US" sz="1200" dirty="0">
                <a:solidFill>
                  <a:schemeClr val="dk1"/>
                </a:solidFill>
              </a:rPr>
              <a:t> 2008)</a:t>
            </a:r>
          </a:p>
          <a:p>
            <a:pPr marL="285750" lvl="0" indent="-285750" algn="l" rtl="0">
              <a:spcBef>
                <a:spcPts val="0"/>
              </a:spcBef>
              <a:spcAft>
                <a:spcPts val="0"/>
              </a:spcAft>
              <a:buFont typeface="Arial" panose="020B0604020202020204" pitchFamily="34" charset="0"/>
              <a:buChar char="•"/>
            </a:pPr>
            <a:r>
              <a:rPr lang="en-US" sz="1800" b="0" i="0" u="none" strike="noStrike" baseline="0" dirty="0">
                <a:latin typeface="AdvJoannaMT"/>
              </a:rPr>
              <a:t>There were several limitations to this evidence, including a small number of studies, small sample sizes, and low evidence quality. </a:t>
            </a:r>
          </a:p>
          <a:p>
            <a:pPr marL="285750" lvl="0" indent="-285750" algn="l" rtl="0">
              <a:spcBef>
                <a:spcPts val="0"/>
              </a:spcBef>
              <a:spcAft>
                <a:spcPts val="0"/>
              </a:spcAft>
              <a:buFont typeface="Arial" panose="020B0604020202020204" pitchFamily="34" charset="0"/>
              <a:buChar char="•"/>
            </a:pPr>
            <a:r>
              <a:rPr lang="en-US" sz="1800" b="0" i="0" u="none" strike="noStrike" baseline="0" dirty="0">
                <a:latin typeface="AdvJoannaMT"/>
              </a:rPr>
              <a:t>It is important to note that the study by </a:t>
            </a:r>
            <a:r>
              <a:rPr lang="en-US" sz="1800" b="0" i="0" u="none" strike="noStrike" baseline="0" dirty="0" err="1">
                <a:latin typeface="AdvJoannaMT"/>
              </a:rPr>
              <a:t>Khajehdehi</a:t>
            </a:r>
            <a:r>
              <a:rPr lang="en-US" sz="1800" b="0" i="0" u="none" strike="noStrike" baseline="0" dirty="0">
                <a:latin typeface="AdvJoannaMT"/>
              </a:rPr>
              <a:t> et al (2001) included supplementing patients with potentially toxic doses of ergocalciferol, 50,000 IU, daily for 3 months. The impact of this amount of vitamin D on study outcome parameters, if any, cannot be ascertained.</a:t>
            </a:r>
            <a:endParaRPr dirty="0"/>
          </a:p>
        </p:txBody>
      </p:sp>
      <p:sp>
        <p:nvSpPr>
          <p:cNvPr id="335" name="Google Shape;335;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Limited number of studies are available and those that are have no hard outcome data.  These findings do not preclude the importance of assessing for vitamin C supplementation or when to discontinue supplementation. </a:t>
            </a:r>
            <a:endParaRPr/>
          </a:p>
          <a:p>
            <a:pPr marL="171450" lvl="0" indent="-171450" algn="l" rtl="0">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Current nutritional requirements or Recommended Dietary Intake of vitamin C for individuals with CKD stages 1-5D and posttransplant are not known and are based on those from the general population</a:t>
            </a:r>
            <a:r>
              <a:rPr lang="en-US"/>
              <a:t> - 90 mg/day for men and 75 mg/day for women.  </a:t>
            </a:r>
            <a:endParaRPr/>
          </a:p>
          <a:p>
            <a:pPr marL="171450" lvl="0" indent="-171450" algn="l" rtl="0">
              <a:spcBef>
                <a:spcPts val="0"/>
              </a:spcBef>
              <a:spcAft>
                <a:spcPts val="0"/>
              </a:spcAft>
              <a:buClr>
                <a:schemeClr val="dk1"/>
              </a:buClr>
              <a:buSzPts val="1200"/>
              <a:buFont typeface="Arial"/>
              <a:buChar char="•"/>
            </a:pPr>
            <a:r>
              <a:rPr lang="en-US"/>
              <a:t>The prevalence of vitamin C deficiency may vary according to CKD stage and dialysis modality. </a:t>
            </a:r>
            <a:endParaRPr/>
          </a:p>
          <a:p>
            <a:pPr marL="171450" lvl="0" indent="-184150" algn="l" rtl="0">
              <a:spcBef>
                <a:spcPts val="0"/>
              </a:spcBef>
              <a:spcAft>
                <a:spcPts val="0"/>
              </a:spcAft>
              <a:buSzPts val="1400"/>
              <a:buChar char="•"/>
            </a:pPr>
            <a:r>
              <a:rPr lang="en-US"/>
              <a:t>Individualized decision-making approach is required to decide if vitamin C supplementation is required.   The decision to supplement or discontinue supplementation should take into account patient’s overall nutritional status, vitamin C intake, their comorbid conditions, medications and any losses via dialysis.</a:t>
            </a:r>
            <a:endParaRPr/>
          </a:p>
        </p:txBody>
      </p:sp>
      <p:sp>
        <p:nvSpPr>
          <p:cNvPr id="342" name="Google Shape;342;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8a1ff6e38c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8a1ff6e38c_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76200" algn="l" rtl="0">
              <a:spcBef>
                <a:spcPts val="0"/>
              </a:spcBef>
              <a:spcAft>
                <a:spcPts val="0"/>
              </a:spcAft>
              <a:buClr>
                <a:schemeClr val="dk1"/>
              </a:buClr>
              <a:buSzPts val="1200"/>
              <a:buChar char="•"/>
            </a:pPr>
            <a:r>
              <a:rPr lang="en-US" dirty="0"/>
              <a:t>Ongoing monitoring of overall food intake is required to assess for vitamin C deficiency.  Careful review of usual food intake is necessary to make this decision.  Keep in mind that those following lower potassium diets are at greatest risk of insufficient vitamin C intake as higher potassium foods are also typically the richest sources of vitamin C in the diet (e.g. citrus, tomatoes and potatoes).</a:t>
            </a:r>
            <a:endParaRPr dirty="0"/>
          </a:p>
          <a:p>
            <a:pPr marL="0" lvl="0" indent="-76200" algn="l" rtl="0">
              <a:spcBef>
                <a:spcPts val="0"/>
              </a:spcBef>
              <a:spcAft>
                <a:spcPts val="0"/>
              </a:spcAft>
              <a:buClr>
                <a:schemeClr val="dk1"/>
              </a:buClr>
              <a:buSzPts val="1200"/>
              <a:buChar char="•"/>
            </a:pPr>
            <a:r>
              <a:rPr lang="en-US" dirty="0"/>
              <a:t> An individualized approach to evaluation and monitoring of vitamin C status is ideally accomplished by a multidisciplinary care team that includes healthcare provider and RDN.  Nutrition focused physical exam is helpful in identifying deficiency.</a:t>
            </a:r>
            <a:endParaRPr dirty="0"/>
          </a:p>
          <a:p>
            <a:pPr marL="0" lvl="0" indent="-88900" algn="l" rtl="0">
              <a:spcBef>
                <a:spcPts val="0"/>
              </a:spcBef>
              <a:spcAft>
                <a:spcPts val="0"/>
              </a:spcAft>
              <a:buSzPts val="1400"/>
              <a:buChar char="•"/>
            </a:pPr>
            <a:r>
              <a:rPr lang="en-US" dirty="0"/>
              <a:t>If suspicious of deficiency, measurement of plasma level is indicated.  Note that administration of vitamin C appears to correct for deficiency/insufficiency but no clear evidence for improved outcomes.  </a:t>
            </a:r>
            <a:endParaRPr dirty="0"/>
          </a:p>
          <a:p>
            <a:pPr marL="0" lvl="0" indent="-88900" algn="l" rtl="0">
              <a:spcBef>
                <a:spcPts val="0"/>
              </a:spcBef>
              <a:spcAft>
                <a:spcPts val="0"/>
              </a:spcAft>
              <a:buSzPts val="1400"/>
              <a:buChar char="•"/>
            </a:pPr>
            <a:r>
              <a:rPr lang="en-US" dirty="0"/>
              <a:t>Toxicity is a possible concern of excessive vitamin C supplementation as oxalate is a metabolite of vitamin C and can lead to </a:t>
            </a:r>
            <a:r>
              <a:rPr lang="en-US" dirty="0" err="1"/>
              <a:t>hyperoxalemia</a:t>
            </a:r>
            <a:r>
              <a:rPr lang="en-US" dirty="0"/>
              <a:t>. </a:t>
            </a:r>
            <a:r>
              <a:rPr lang="en-US" sz="1200" dirty="0">
                <a:solidFill>
                  <a:schemeClr val="dk1"/>
                </a:solidFill>
              </a:rPr>
              <a:t>(</a:t>
            </a:r>
            <a:r>
              <a:rPr lang="en-US" sz="1200" dirty="0" err="1">
                <a:solidFill>
                  <a:schemeClr val="dk1"/>
                </a:solidFill>
              </a:rPr>
              <a:t>Baxmann</a:t>
            </a:r>
            <a:r>
              <a:rPr lang="en-US" sz="1200" dirty="0">
                <a:solidFill>
                  <a:schemeClr val="dk1"/>
                </a:solidFill>
              </a:rPr>
              <a:t> 2003) </a:t>
            </a:r>
            <a:r>
              <a:rPr lang="en-US" dirty="0"/>
              <a:t> All sources of vitamin C intake must be considered.  In addition to diet, inquiry regarding vitamin supplements and nutritional supplements is needed.  Note that patients with wounds may be prescribed higher doses of vitamin C to promote wound healing.   Also, vitamin C is commonly self prescribed to boost immune function, especially during cold and flu season (e.g. vitamin C taken in supplement form or as a key ingredient in over the counter preparations such as </a:t>
            </a:r>
            <a:r>
              <a:rPr lang="en-US" dirty="0" err="1"/>
              <a:t>Emgern</a:t>
            </a:r>
            <a:r>
              <a:rPr lang="en-US" dirty="0"/>
              <a:t>-C or Airborne).</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349" name="Google Shape;349;g8a1ff6e38c_2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5" name="Google Shape;35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A number of factors or conditions are implicated in suboptimal vitamin D status in patients with CKD, including aging, diabetes mellitus, obesity, reduced sun exposure, loss of urinary/dialysate vitamin D binding protein, impaired tubular 25(OH) reabsorption, and dietary restrictions.</a:t>
            </a:r>
            <a:endParaRPr/>
          </a:p>
          <a:p>
            <a:pPr marL="171450" marR="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Considering the high prevalence of vitamin D deficiency/insufficiency in CKD/ESRD and the potential benefits of restoring vitamin D status, the KDIGO (2017) clinical practice guidelines and KDOQI Commentary (2017) for CKD–mineral and bone disorder (CKD-MBD) have proposed ergocalciferol or cholecalciferol supplementation.</a:t>
            </a:r>
            <a:endParaRPr/>
          </a:p>
          <a:p>
            <a:pPr marL="0" lvl="0" indent="0" algn="l" rtl="0">
              <a:spcBef>
                <a:spcPts val="0"/>
              </a:spcBef>
              <a:spcAft>
                <a:spcPts val="0"/>
              </a:spcAft>
              <a:buNone/>
            </a:pPr>
            <a:endParaRPr/>
          </a:p>
        </p:txBody>
      </p:sp>
      <p:sp>
        <p:nvSpPr>
          <p:cNvPr id="365" name="Google Shape;365;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Insufficiency/deficiency of vitamin D, assessed by serum concentration 25(OH)D, has been found to be common in the general population and even more prevalent in patients with CKD stages 3-5D.</a:t>
            </a:r>
            <a:endParaRPr/>
          </a:p>
          <a:p>
            <a:pPr marL="171450" marR="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For most experts, vitamin D insufficiency is defined as serum 25(OH)D level between 20 and 29 ng/mL, deficiency is considered as 25(OH)D levels &lt; 20 ng/mL, and sufficiency as serum 25(OH)D levels ≥ 30 ng/mL. (Hollick 2011)</a:t>
            </a:r>
            <a:endParaRPr/>
          </a:p>
          <a:p>
            <a:pPr marL="0" lvl="0" indent="0" algn="l" rtl="0">
              <a:spcBef>
                <a:spcPts val="0"/>
              </a:spcBef>
              <a:spcAft>
                <a:spcPts val="0"/>
              </a:spcAft>
              <a:buNone/>
            </a:pPr>
            <a:endParaRPr/>
          </a:p>
        </p:txBody>
      </p:sp>
      <p:sp>
        <p:nvSpPr>
          <p:cNvPr id="372" name="Google Shape;372;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20000"/>
              </a:lnSpc>
              <a:spcBef>
                <a:spcPts val="0"/>
              </a:spcBef>
              <a:spcAft>
                <a:spcPts val="0"/>
              </a:spcAft>
              <a:buClr>
                <a:schemeClr val="dk1"/>
              </a:buClr>
              <a:buSzPts val="1200"/>
              <a:buFont typeface="Arial"/>
              <a:buChar char="•"/>
            </a:pPr>
            <a:r>
              <a:rPr lang="en-US" dirty="0">
                <a:solidFill>
                  <a:schemeClr val="dk1"/>
                </a:solidFill>
              </a:rPr>
              <a:t>14 RCTs examining the effect of vitamin D intake on biomarkers and/or health outcomes</a:t>
            </a:r>
          </a:p>
          <a:p>
            <a:pPr marL="171450" lvl="0" indent="-171450" algn="l" rtl="0">
              <a:lnSpc>
                <a:spcPct val="120000"/>
              </a:lnSpc>
              <a:spcBef>
                <a:spcPts val="0"/>
              </a:spcBef>
              <a:spcAft>
                <a:spcPts val="0"/>
              </a:spcAft>
              <a:buClr>
                <a:schemeClr val="dk1"/>
              </a:buClr>
              <a:buSzPts val="1200"/>
              <a:buFont typeface="Arial"/>
              <a:buChar char="•"/>
            </a:pPr>
            <a:r>
              <a:rPr lang="en-US" dirty="0">
                <a:solidFill>
                  <a:schemeClr val="dk1"/>
                </a:solidFill>
              </a:rPr>
              <a:t>11 positive-quality RCTs </a:t>
            </a:r>
            <a:r>
              <a:rPr lang="en-US" sz="1200" dirty="0">
                <a:solidFill>
                  <a:schemeClr val="dk1"/>
                </a:solidFill>
              </a:rPr>
              <a:t>(Alvarez 2012; Alvarez 2013; </a:t>
            </a:r>
            <a:r>
              <a:rPr lang="en-US" sz="1200" dirty="0" err="1">
                <a:solidFill>
                  <a:schemeClr val="dk1"/>
                </a:solidFill>
              </a:rPr>
              <a:t>Armas</a:t>
            </a:r>
            <a:r>
              <a:rPr lang="en-US" sz="1200" dirty="0">
                <a:solidFill>
                  <a:schemeClr val="dk1"/>
                </a:solidFill>
              </a:rPr>
              <a:t> 2012;  </a:t>
            </a:r>
            <a:r>
              <a:rPr lang="en-US" sz="1200" dirty="0" err="1">
                <a:solidFill>
                  <a:schemeClr val="dk1"/>
                </a:solidFill>
              </a:rPr>
              <a:t>BCholhan</a:t>
            </a:r>
            <a:r>
              <a:rPr lang="en-US" sz="1200" dirty="0">
                <a:solidFill>
                  <a:schemeClr val="dk1"/>
                </a:solidFill>
              </a:rPr>
              <a:t> 2015; Chandra 2008; </a:t>
            </a:r>
            <a:r>
              <a:rPr lang="en-US" sz="1200" dirty="0" err="1">
                <a:solidFill>
                  <a:schemeClr val="dk1"/>
                </a:solidFill>
              </a:rPr>
              <a:t>Dalanaye</a:t>
            </a:r>
            <a:r>
              <a:rPr lang="en-US" sz="1200" dirty="0">
                <a:solidFill>
                  <a:schemeClr val="dk1"/>
                </a:solidFill>
              </a:rPr>
              <a:t> 2013; Hewitt 2013; </a:t>
            </a:r>
            <a:r>
              <a:rPr lang="en-US" sz="1200" dirty="0" err="1">
                <a:solidFill>
                  <a:schemeClr val="dk1"/>
                </a:solidFill>
              </a:rPr>
              <a:t>Marckmann</a:t>
            </a:r>
            <a:r>
              <a:rPr lang="en-US" sz="1200" dirty="0">
                <a:solidFill>
                  <a:schemeClr val="dk1"/>
                </a:solidFill>
              </a:rPr>
              <a:t> 2012; </a:t>
            </a:r>
            <a:r>
              <a:rPr lang="en-US" sz="1200" dirty="0" err="1">
                <a:solidFill>
                  <a:schemeClr val="dk1"/>
                </a:solidFill>
              </a:rPr>
              <a:t>Massart</a:t>
            </a:r>
            <a:r>
              <a:rPr lang="en-US" sz="1200" dirty="0">
                <a:solidFill>
                  <a:schemeClr val="dk1"/>
                </a:solidFill>
              </a:rPr>
              <a:t> 2014; </a:t>
            </a:r>
            <a:r>
              <a:rPr lang="en-US" sz="1200" dirty="0" err="1">
                <a:solidFill>
                  <a:schemeClr val="dk1"/>
                </a:solidFill>
              </a:rPr>
              <a:t>Miskulin</a:t>
            </a:r>
            <a:r>
              <a:rPr lang="en-US" sz="1200" dirty="0">
                <a:solidFill>
                  <a:schemeClr val="dk1"/>
                </a:solidFill>
              </a:rPr>
              <a:t> 2016 and Seibert 2013)</a:t>
            </a:r>
            <a:r>
              <a:rPr lang="en-US" sz="1600" dirty="0">
                <a:solidFill>
                  <a:schemeClr val="dk1"/>
                </a:solidFill>
              </a:rPr>
              <a:t> and 3 neutral-quality RCTs </a:t>
            </a:r>
            <a:r>
              <a:rPr lang="en-US" sz="1200" dirty="0">
                <a:solidFill>
                  <a:schemeClr val="dk1"/>
                </a:solidFill>
              </a:rPr>
              <a:t>(</a:t>
            </a:r>
            <a:r>
              <a:rPr lang="en-US" sz="1200" dirty="0" err="1">
                <a:solidFill>
                  <a:schemeClr val="dk1"/>
                </a:solidFill>
              </a:rPr>
              <a:t>Khajehdehi</a:t>
            </a:r>
            <a:r>
              <a:rPr lang="en-US" sz="1200" dirty="0">
                <a:solidFill>
                  <a:schemeClr val="dk1"/>
                </a:solidFill>
              </a:rPr>
              <a:t> 2000; </a:t>
            </a:r>
            <a:r>
              <a:rPr lang="en-US" sz="1200" dirty="0" err="1">
                <a:solidFill>
                  <a:schemeClr val="dk1"/>
                </a:solidFill>
              </a:rPr>
              <a:t>Mager</a:t>
            </a:r>
            <a:r>
              <a:rPr lang="en-US" sz="1200" dirty="0">
                <a:solidFill>
                  <a:schemeClr val="dk1"/>
                </a:solidFill>
              </a:rPr>
              <a:t> 2016 and </a:t>
            </a:r>
            <a:r>
              <a:rPr lang="en-US" sz="1200" dirty="0" err="1">
                <a:solidFill>
                  <a:schemeClr val="dk1"/>
                </a:solidFill>
              </a:rPr>
              <a:t>Tokmak</a:t>
            </a:r>
            <a:r>
              <a:rPr lang="en-US" sz="1200" dirty="0">
                <a:solidFill>
                  <a:schemeClr val="dk1"/>
                </a:solidFill>
              </a:rPr>
              <a:t> 2008).</a:t>
            </a:r>
            <a:endParaRPr dirty="0"/>
          </a:p>
          <a:p>
            <a:pPr marL="171450" lvl="0" indent="-171450" algn="l" rtl="0">
              <a:lnSpc>
                <a:spcPct val="120000"/>
              </a:lnSpc>
              <a:spcBef>
                <a:spcPts val="0"/>
              </a:spcBef>
              <a:spcAft>
                <a:spcPts val="0"/>
              </a:spcAft>
              <a:buClr>
                <a:schemeClr val="dk1"/>
              </a:buClr>
              <a:buSzPts val="1200"/>
              <a:buFont typeface="Arial"/>
              <a:buChar char="•"/>
            </a:pPr>
            <a:r>
              <a:rPr lang="en-US" dirty="0">
                <a:solidFill>
                  <a:schemeClr val="dk1"/>
                </a:solidFill>
              </a:rPr>
              <a:t>Vitamin D supplementation protocols varied. Both cholecalciferol and ergocalciferol were utilized. </a:t>
            </a:r>
            <a:endParaRPr dirty="0"/>
          </a:p>
          <a:p>
            <a:pPr marL="171450" lvl="0" indent="-171450" algn="l" rtl="0">
              <a:lnSpc>
                <a:spcPct val="120000"/>
              </a:lnSpc>
              <a:spcBef>
                <a:spcPts val="0"/>
              </a:spcBef>
              <a:spcAft>
                <a:spcPts val="0"/>
              </a:spcAft>
              <a:buClr>
                <a:schemeClr val="dk1"/>
              </a:buClr>
              <a:buSzPts val="1200"/>
              <a:buFont typeface="Arial"/>
              <a:buChar char="•"/>
            </a:pPr>
            <a:r>
              <a:rPr lang="en-US" dirty="0">
                <a:solidFill>
                  <a:schemeClr val="dk1"/>
                </a:solidFill>
              </a:rPr>
              <a:t>Most studies recruited subjects who were vitamin D deficient/insufficient.  </a:t>
            </a:r>
            <a:endParaRPr dirty="0"/>
          </a:p>
          <a:p>
            <a:pPr marL="0" lvl="0" indent="0" algn="l" rtl="0">
              <a:spcBef>
                <a:spcPts val="0"/>
              </a:spcBef>
              <a:spcAft>
                <a:spcPts val="0"/>
              </a:spcAft>
              <a:buNone/>
            </a:pPr>
            <a:endParaRPr dirty="0"/>
          </a:p>
        </p:txBody>
      </p:sp>
      <p:sp>
        <p:nvSpPr>
          <p:cNvPr id="380" name="Google Shape;380;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6" name="Google Shape;386;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A meta-analysis was conducted to determine the odds of vitamin D sufficiency according to vitamin D supplementation, which included Bhan et al (each group compared with the placebo group), Delanaye et al, Massart et al, and Alvarez et al. </a:t>
            </a:r>
            <a:endParaRPr/>
          </a:p>
          <a:p>
            <a:pPr marL="171450" marR="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Participants who were supplemented with vitamin D had an odds ratio (OR) of 9.31 (95% CI, 3.38-24.7; </a:t>
            </a:r>
            <a:r>
              <a:rPr lang="en-US" sz="1200" i="1">
                <a:solidFill>
                  <a:schemeClr val="dk1"/>
                </a:solidFill>
                <a:latin typeface="Arial"/>
                <a:ea typeface="Arial"/>
                <a:cs typeface="Arial"/>
                <a:sym typeface="Arial"/>
              </a:rPr>
              <a:t>P</a:t>
            </a:r>
            <a:r>
              <a:rPr lang="en-US" sz="1200">
                <a:solidFill>
                  <a:schemeClr val="dk1"/>
                </a:solidFill>
                <a:latin typeface="Arial"/>
                <a:ea typeface="Arial"/>
                <a:cs typeface="Arial"/>
                <a:sym typeface="Arial"/>
              </a:rPr>
              <a:t> &lt; 0.001) of being vitamin D sufficient (defined as either &gt;30 or 32 ng/mL), though there was moderate heterogeneity in the data (</a:t>
            </a:r>
            <a:r>
              <a:rPr lang="en-US" sz="1200" i="1">
                <a:solidFill>
                  <a:schemeClr val="dk1"/>
                </a:solidFill>
                <a:latin typeface="Arial"/>
                <a:ea typeface="Arial"/>
                <a:cs typeface="Arial"/>
                <a:sym typeface="Arial"/>
              </a:rPr>
              <a:t>I</a:t>
            </a:r>
            <a:r>
              <a:rPr lang="en-US" sz="1200" baseline="30000">
                <a:solidFill>
                  <a:schemeClr val="dk1"/>
                </a:solidFill>
                <a:latin typeface="Arial"/>
                <a:ea typeface="Arial"/>
                <a:cs typeface="Arial"/>
                <a:sym typeface="Arial"/>
              </a:rPr>
              <a:t>2 </a:t>
            </a:r>
            <a:r>
              <a:rPr lang="en-US" sz="1200">
                <a:solidFill>
                  <a:schemeClr val="dk1"/>
                </a:solidFill>
                <a:latin typeface="Arial"/>
                <a:ea typeface="Arial"/>
                <a:cs typeface="Arial"/>
                <a:sym typeface="Arial"/>
              </a:rPr>
              <a:t>= 51.84; </a:t>
            </a:r>
            <a:r>
              <a:rPr lang="en-US" sz="1200" i="1">
                <a:solidFill>
                  <a:schemeClr val="dk1"/>
                </a:solidFill>
                <a:latin typeface="Arial"/>
                <a:ea typeface="Arial"/>
                <a:cs typeface="Arial"/>
                <a:sym typeface="Arial"/>
              </a:rPr>
              <a:t>P</a:t>
            </a:r>
            <a:r>
              <a:rPr lang="en-US" sz="1200">
                <a:solidFill>
                  <a:schemeClr val="dk1"/>
                </a:solidFill>
                <a:latin typeface="Arial"/>
                <a:ea typeface="Arial"/>
                <a:cs typeface="Arial"/>
                <a:sym typeface="Arial"/>
              </a:rPr>
              <a:t> = 0.08). </a:t>
            </a:r>
            <a:endParaRPr/>
          </a:p>
          <a:p>
            <a:pPr marL="0" lvl="0" indent="0" algn="l" rtl="0">
              <a:spcBef>
                <a:spcPts val="0"/>
              </a:spcBef>
              <a:spcAft>
                <a:spcPts val="0"/>
              </a:spcAft>
              <a:buNone/>
            </a:pPr>
            <a:endParaRPr/>
          </a:p>
        </p:txBody>
      </p:sp>
      <p:sp>
        <p:nvSpPr>
          <p:cNvPr id="387" name="Google Shape;387;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Additionally, data from 8 studies were pooled to determine the mean difference in vitamin D levels according to vitamin D supplementation. There was a mean increase of 21.06 (95% CI, 17.46-24.66) ng/mL in the vitamin D–supplemented groups compared with the placebo groups, but heterogeneity was moderate (</a:t>
            </a:r>
            <a:r>
              <a:rPr lang="en-US" sz="1200" i="1">
                <a:solidFill>
                  <a:schemeClr val="dk1"/>
                </a:solidFill>
                <a:latin typeface="Arial"/>
                <a:ea typeface="Arial"/>
                <a:cs typeface="Arial"/>
                <a:sym typeface="Arial"/>
              </a:rPr>
              <a:t>I</a:t>
            </a:r>
            <a:r>
              <a:rPr lang="en-US" sz="1200" baseline="30000">
                <a:solidFill>
                  <a:schemeClr val="dk1"/>
                </a:solidFill>
                <a:latin typeface="Arial"/>
                <a:ea typeface="Arial"/>
                <a:cs typeface="Arial"/>
                <a:sym typeface="Arial"/>
              </a:rPr>
              <a:t>2 </a:t>
            </a:r>
            <a:r>
              <a:rPr lang="en-US" sz="1200">
                <a:solidFill>
                  <a:schemeClr val="dk1"/>
                </a:solidFill>
                <a:latin typeface="Arial"/>
                <a:ea typeface="Arial"/>
                <a:cs typeface="Arial"/>
                <a:sym typeface="Arial"/>
              </a:rPr>
              <a:t>= 67.3%; </a:t>
            </a:r>
            <a:r>
              <a:rPr lang="en-US" sz="1200" i="1">
                <a:solidFill>
                  <a:schemeClr val="dk1"/>
                </a:solidFill>
                <a:latin typeface="Arial"/>
                <a:ea typeface="Arial"/>
                <a:cs typeface="Arial"/>
                <a:sym typeface="Arial"/>
              </a:rPr>
              <a:t>P</a:t>
            </a:r>
            <a:r>
              <a:rPr lang="en-US" sz="1200">
                <a:solidFill>
                  <a:schemeClr val="dk1"/>
                </a:solidFill>
                <a:latin typeface="Arial"/>
                <a:ea typeface="Arial"/>
                <a:cs typeface="Arial"/>
                <a:sym typeface="Arial"/>
              </a:rPr>
              <a:t> = 0.003), so results should be interpreted with caution.</a:t>
            </a:r>
            <a:endParaRPr/>
          </a:p>
          <a:p>
            <a:pPr marL="0" lvl="0" indent="0" algn="l" rtl="0">
              <a:spcBef>
                <a:spcPts val="0"/>
              </a:spcBef>
              <a:spcAft>
                <a:spcPts val="0"/>
              </a:spcAft>
              <a:buNone/>
            </a:pPr>
            <a:endParaRPr/>
          </a:p>
        </p:txBody>
      </p:sp>
      <p:sp>
        <p:nvSpPr>
          <p:cNvPr id="394" name="Google Shape;394;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dirty="0">
                <a:solidFill>
                  <a:schemeClr val="dk1"/>
                </a:solidFill>
                <a:latin typeface="Arial"/>
                <a:ea typeface="Arial"/>
                <a:cs typeface="Arial"/>
                <a:sym typeface="Arial"/>
              </a:rPr>
              <a:t>Calcium</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dirty="0">
                <a:solidFill>
                  <a:schemeClr val="dk1"/>
                </a:solidFill>
                <a:latin typeface="Arial"/>
                <a:cs typeface="Arial"/>
                <a:sym typeface="Arial"/>
              </a:rPr>
              <a:t>12 studies </a:t>
            </a:r>
            <a:r>
              <a:rPr lang="en-US" sz="1200" dirty="0">
                <a:solidFill>
                  <a:schemeClr val="dk1"/>
                </a:solidFill>
              </a:rPr>
              <a:t>(</a:t>
            </a:r>
            <a:r>
              <a:rPr lang="en-US" sz="1200" dirty="0" err="1">
                <a:solidFill>
                  <a:schemeClr val="dk1"/>
                </a:solidFill>
              </a:rPr>
              <a:t>Khajehdehi</a:t>
            </a:r>
            <a:r>
              <a:rPr lang="en-US" sz="1200" dirty="0">
                <a:solidFill>
                  <a:schemeClr val="dk1"/>
                </a:solidFill>
              </a:rPr>
              <a:t> 2000; </a:t>
            </a:r>
            <a:r>
              <a:rPr lang="en-US" sz="1200" dirty="0" err="1">
                <a:solidFill>
                  <a:schemeClr val="dk1"/>
                </a:solidFill>
              </a:rPr>
              <a:t>Bhan</a:t>
            </a:r>
            <a:r>
              <a:rPr lang="en-US" sz="1200" dirty="0">
                <a:solidFill>
                  <a:schemeClr val="dk1"/>
                </a:solidFill>
              </a:rPr>
              <a:t> 2015; </a:t>
            </a:r>
            <a:r>
              <a:rPr lang="en-US" sz="1200" dirty="0" err="1">
                <a:solidFill>
                  <a:schemeClr val="dk1"/>
                </a:solidFill>
              </a:rPr>
              <a:t>Miskulin</a:t>
            </a:r>
            <a:r>
              <a:rPr lang="en-US" sz="1200" dirty="0">
                <a:solidFill>
                  <a:schemeClr val="dk1"/>
                </a:solidFill>
              </a:rPr>
              <a:t> 2016; Alvarez 2012; </a:t>
            </a:r>
            <a:r>
              <a:rPr lang="en-US" sz="1200" dirty="0" err="1">
                <a:solidFill>
                  <a:schemeClr val="dk1"/>
                </a:solidFill>
              </a:rPr>
              <a:t>Armas</a:t>
            </a:r>
            <a:r>
              <a:rPr lang="en-US" sz="1200" dirty="0">
                <a:solidFill>
                  <a:schemeClr val="dk1"/>
                </a:solidFill>
              </a:rPr>
              <a:t> 2012; Chandra 2008; </a:t>
            </a:r>
            <a:r>
              <a:rPr lang="en-US" sz="1200" dirty="0" err="1">
                <a:solidFill>
                  <a:schemeClr val="dk1"/>
                </a:solidFill>
              </a:rPr>
              <a:t>Delanaye</a:t>
            </a:r>
            <a:r>
              <a:rPr lang="en-US" sz="1200" dirty="0">
                <a:solidFill>
                  <a:schemeClr val="dk1"/>
                </a:solidFill>
              </a:rPr>
              <a:t> 2013; </a:t>
            </a:r>
            <a:r>
              <a:rPr lang="en-US" sz="1200" dirty="0" err="1">
                <a:solidFill>
                  <a:schemeClr val="dk1"/>
                </a:solidFill>
              </a:rPr>
              <a:t>Mager</a:t>
            </a:r>
            <a:r>
              <a:rPr lang="en-US" sz="1200" dirty="0">
                <a:solidFill>
                  <a:schemeClr val="dk1"/>
                </a:solidFill>
              </a:rPr>
              <a:t> 2017; </a:t>
            </a:r>
            <a:r>
              <a:rPr lang="en-US" sz="1200" dirty="0" err="1">
                <a:solidFill>
                  <a:schemeClr val="dk1"/>
                </a:solidFill>
              </a:rPr>
              <a:t>Marckmann</a:t>
            </a:r>
            <a:r>
              <a:rPr lang="en-US" sz="1200" dirty="0">
                <a:solidFill>
                  <a:schemeClr val="dk1"/>
                </a:solidFill>
              </a:rPr>
              <a:t> 2012; </a:t>
            </a:r>
            <a:r>
              <a:rPr lang="en-US" sz="1200" dirty="0" err="1">
                <a:solidFill>
                  <a:schemeClr val="dk1"/>
                </a:solidFill>
              </a:rPr>
              <a:t>Massart</a:t>
            </a:r>
            <a:r>
              <a:rPr lang="en-US" sz="1200" dirty="0">
                <a:solidFill>
                  <a:schemeClr val="dk1"/>
                </a:solidFill>
              </a:rPr>
              <a:t> 2014; </a:t>
            </a:r>
            <a:r>
              <a:rPr lang="en-US" sz="1200" dirty="0" err="1">
                <a:solidFill>
                  <a:schemeClr val="dk1"/>
                </a:solidFill>
              </a:rPr>
              <a:t>Meireles</a:t>
            </a:r>
            <a:r>
              <a:rPr lang="en-US" sz="1200" dirty="0">
                <a:solidFill>
                  <a:schemeClr val="dk1"/>
                </a:solidFill>
              </a:rPr>
              <a:t> 2016; and Seibert 2017)</a:t>
            </a:r>
            <a:endParaRPr b="0" dirty="0"/>
          </a:p>
          <a:p>
            <a:pPr marL="171450" lvl="0" indent="-171450" algn="l" rtl="0">
              <a:spcBef>
                <a:spcPts val="0"/>
              </a:spcBef>
              <a:spcAft>
                <a:spcPts val="0"/>
              </a:spcAft>
              <a:buFont typeface="Arial" panose="020B0604020202020204" pitchFamily="34" charset="0"/>
              <a:buChar char="•"/>
            </a:pPr>
            <a:r>
              <a:rPr lang="en-US" sz="1200" dirty="0">
                <a:solidFill>
                  <a:schemeClr val="dk1"/>
                </a:solidFill>
                <a:latin typeface="Arial"/>
                <a:ea typeface="Arial"/>
                <a:cs typeface="Arial"/>
                <a:sym typeface="Arial"/>
              </a:rPr>
              <a:t>In predominantly vitamin D–deficient participants, there was no effect of ergocalciferol supplementation on calcium levels in doses of 50,000 IU per week or per month or in individualized doses. (</a:t>
            </a:r>
            <a:r>
              <a:rPr lang="en-US" sz="1200" dirty="0" err="1">
                <a:solidFill>
                  <a:schemeClr val="dk1"/>
                </a:solidFill>
                <a:latin typeface="Arial"/>
                <a:ea typeface="Arial"/>
                <a:cs typeface="Arial"/>
                <a:sym typeface="Arial"/>
              </a:rPr>
              <a:t>Bhan</a:t>
            </a:r>
            <a:r>
              <a:rPr lang="en-US" sz="1200" dirty="0">
                <a:solidFill>
                  <a:schemeClr val="dk1"/>
                </a:solidFill>
                <a:latin typeface="Arial"/>
                <a:ea typeface="Arial"/>
                <a:cs typeface="Arial"/>
                <a:sym typeface="Arial"/>
              </a:rPr>
              <a:t> 2015; </a:t>
            </a:r>
            <a:r>
              <a:rPr lang="en-US" sz="1200" dirty="0" err="1">
                <a:solidFill>
                  <a:schemeClr val="dk1"/>
                </a:solidFill>
                <a:latin typeface="Arial"/>
                <a:ea typeface="Arial"/>
                <a:cs typeface="Arial"/>
                <a:sym typeface="Arial"/>
              </a:rPr>
              <a:t>Miskkulin</a:t>
            </a:r>
            <a:r>
              <a:rPr lang="en-US" sz="1200" dirty="0">
                <a:solidFill>
                  <a:schemeClr val="dk1"/>
                </a:solidFill>
                <a:latin typeface="Arial"/>
                <a:ea typeface="Arial"/>
                <a:cs typeface="Arial"/>
                <a:sym typeface="Arial"/>
              </a:rPr>
              <a:t> 2016) </a:t>
            </a:r>
            <a:endParaRPr dirty="0"/>
          </a:p>
          <a:p>
            <a:pPr marL="171450" lvl="0" indent="-171450" algn="l" rtl="0">
              <a:spcBef>
                <a:spcPts val="0"/>
              </a:spcBef>
              <a:spcAft>
                <a:spcPts val="0"/>
              </a:spcAft>
              <a:buFont typeface="Arial" panose="020B0604020202020204" pitchFamily="34" charset="0"/>
              <a:buChar char="•"/>
            </a:pPr>
            <a:r>
              <a:rPr lang="en-US" sz="1200" dirty="0">
                <a:solidFill>
                  <a:schemeClr val="dk1"/>
                </a:solidFill>
                <a:latin typeface="Arial"/>
                <a:ea typeface="Arial"/>
                <a:cs typeface="Arial"/>
                <a:sym typeface="Arial"/>
              </a:rPr>
              <a:t>The effect of cholecalciferol on calcium levels was unclear, with 7 studies finding no effect on calcium levels and 3 studies determining that supplementation increased calcium levels. </a:t>
            </a:r>
            <a:endParaRPr dirty="0"/>
          </a:p>
          <a:p>
            <a:pPr marL="171450" lvl="0" indent="-171450" algn="l" rtl="0">
              <a:spcBef>
                <a:spcPts val="0"/>
              </a:spcBef>
              <a:spcAft>
                <a:spcPts val="0"/>
              </a:spcAft>
              <a:buFont typeface="Arial" panose="020B0604020202020204" pitchFamily="34" charset="0"/>
              <a:buChar char="•"/>
            </a:pPr>
            <a:r>
              <a:rPr lang="en-US" sz="1200" dirty="0">
                <a:solidFill>
                  <a:schemeClr val="dk1"/>
                </a:solidFill>
                <a:latin typeface="Arial"/>
                <a:ea typeface="Arial"/>
                <a:cs typeface="Arial"/>
                <a:sym typeface="Arial"/>
              </a:rPr>
              <a:t>In </a:t>
            </a:r>
            <a:r>
              <a:rPr lang="en-US" sz="1200" dirty="0" err="1">
                <a:solidFill>
                  <a:schemeClr val="dk1"/>
                </a:solidFill>
                <a:latin typeface="Arial"/>
                <a:ea typeface="Arial"/>
                <a:cs typeface="Arial"/>
                <a:sym typeface="Arial"/>
              </a:rPr>
              <a:t>Massart</a:t>
            </a:r>
            <a:r>
              <a:rPr lang="en-US" sz="1200" dirty="0">
                <a:solidFill>
                  <a:schemeClr val="dk1"/>
                </a:solidFill>
                <a:latin typeface="Arial"/>
                <a:ea typeface="Arial"/>
                <a:cs typeface="Arial"/>
                <a:sym typeface="Arial"/>
              </a:rPr>
              <a:t> et al (2014) , there was no effect of 25,000 IU weekly of cholecalciferol on proportion of HD participants reaching target levels at 3 months. There was no clear pattern of effect according to participant population, deficiency status, or vitamin D dosage. </a:t>
            </a:r>
            <a:endParaRPr dirty="0"/>
          </a:p>
          <a:p>
            <a:pPr marL="171450" lvl="0" indent="-171450" algn="l" rtl="0">
              <a:spcBef>
                <a:spcPts val="0"/>
              </a:spcBef>
              <a:spcAft>
                <a:spcPts val="0"/>
              </a:spcAft>
              <a:buFont typeface="Arial" panose="020B0604020202020204" pitchFamily="34" charset="0"/>
              <a:buChar char="•"/>
            </a:pPr>
            <a:r>
              <a:rPr lang="en-US" sz="1200" dirty="0">
                <a:solidFill>
                  <a:schemeClr val="dk1"/>
                </a:solidFill>
                <a:latin typeface="Arial"/>
                <a:ea typeface="Arial"/>
                <a:cs typeface="Arial"/>
                <a:sym typeface="Arial"/>
              </a:rPr>
              <a:t>In pooled analysis of 4 studies in which data could be combined, there was no effect of vitamin D supplementation on calcium levels (mean difference, 0.07 [95% CI, −0.18 to 0.31] mg/dL).(</a:t>
            </a:r>
            <a:r>
              <a:rPr lang="en-US" sz="1200" dirty="0" err="1">
                <a:solidFill>
                  <a:schemeClr val="dk1"/>
                </a:solidFill>
                <a:latin typeface="Arial"/>
                <a:ea typeface="Arial"/>
                <a:cs typeface="Arial"/>
                <a:sym typeface="Arial"/>
              </a:rPr>
              <a:t>Khajehdehi</a:t>
            </a:r>
            <a:r>
              <a:rPr lang="en-US" sz="1200" dirty="0">
                <a:solidFill>
                  <a:schemeClr val="dk1"/>
                </a:solidFill>
                <a:latin typeface="Arial"/>
                <a:ea typeface="Arial"/>
                <a:cs typeface="Arial"/>
                <a:sym typeface="Arial"/>
              </a:rPr>
              <a:t> 2000; </a:t>
            </a:r>
            <a:r>
              <a:rPr lang="en-US" sz="1200" dirty="0" err="1">
                <a:solidFill>
                  <a:schemeClr val="dk1"/>
                </a:solidFill>
                <a:latin typeface="Arial"/>
                <a:ea typeface="Arial"/>
                <a:cs typeface="Arial"/>
                <a:sym typeface="Arial"/>
              </a:rPr>
              <a:t>Miskulin</a:t>
            </a:r>
            <a:r>
              <a:rPr lang="en-US" sz="1200" dirty="0">
                <a:solidFill>
                  <a:schemeClr val="dk1"/>
                </a:solidFill>
                <a:latin typeface="Arial"/>
                <a:ea typeface="Arial"/>
                <a:cs typeface="Arial"/>
                <a:sym typeface="Arial"/>
              </a:rPr>
              <a:t> 2016; </a:t>
            </a:r>
            <a:r>
              <a:rPr lang="en-US" sz="1200" dirty="0" err="1">
                <a:solidFill>
                  <a:schemeClr val="dk1"/>
                </a:solidFill>
                <a:latin typeface="Arial"/>
                <a:ea typeface="Arial"/>
                <a:cs typeface="Arial"/>
                <a:sym typeface="Arial"/>
              </a:rPr>
              <a:t>Delanaye</a:t>
            </a:r>
            <a:r>
              <a:rPr lang="en-US" sz="1200" dirty="0">
                <a:solidFill>
                  <a:schemeClr val="dk1"/>
                </a:solidFill>
                <a:latin typeface="Arial"/>
                <a:ea typeface="Arial"/>
                <a:cs typeface="Arial"/>
                <a:sym typeface="Arial"/>
              </a:rPr>
              <a:t> 2013; Seibert 2017)</a:t>
            </a:r>
            <a:endParaRPr dirty="0"/>
          </a:p>
          <a:p>
            <a:pPr marL="0" lvl="0" indent="0" algn="l" rtl="0">
              <a:spcBef>
                <a:spcPts val="0"/>
              </a:spcBef>
              <a:spcAft>
                <a:spcPts val="0"/>
              </a:spcAft>
              <a:buNone/>
            </a:pPr>
            <a:endParaRPr sz="1200" dirty="0">
              <a:solidFill>
                <a:schemeClr val="dk1"/>
              </a:solidFill>
              <a:latin typeface="Arial"/>
              <a:ea typeface="Arial"/>
              <a:cs typeface="Arial"/>
              <a:sym typeface="Arial"/>
            </a:endParaRPr>
          </a:p>
          <a:p>
            <a:pPr marL="0" lvl="0" indent="0" algn="l" rtl="0">
              <a:spcBef>
                <a:spcPts val="0"/>
              </a:spcBef>
              <a:spcAft>
                <a:spcPts val="0"/>
              </a:spcAft>
              <a:buNone/>
            </a:pPr>
            <a:r>
              <a:rPr lang="en-US" sz="1200" b="1" dirty="0">
                <a:solidFill>
                  <a:schemeClr val="dk1"/>
                </a:solidFill>
                <a:latin typeface="Arial"/>
                <a:ea typeface="Arial"/>
                <a:cs typeface="Arial"/>
                <a:sym typeface="Arial"/>
              </a:rPr>
              <a:t>Phosphorus</a:t>
            </a:r>
            <a:endParaRPr dirty="0"/>
          </a:p>
          <a:p>
            <a:pPr marL="0" lvl="0" indent="0" algn="l" rtl="0">
              <a:spcBef>
                <a:spcPts val="0"/>
              </a:spcBef>
              <a:spcAft>
                <a:spcPts val="0"/>
              </a:spcAft>
              <a:buNone/>
            </a:pPr>
            <a:r>
              <a:rPr lang="en-US" sz="1200" dirty="0">
                <a:solidFill>
                  <a:schemeClr val="dk1"/>
                </a:solidFill>
                <a:latin typeface="Arial"/>
                <a:ea typeface="Arial"/>
                <a:cs typeface="Arial"/>
                <a:sym typeface="Arial"/>
              </a:rPr>
              <a:t>Vitamin D supplementation had no effect on phosphorus levels with ergocalciferol supplementation (2 studies with doses of 50,000 IU per week or per month or in individualized doses) or cholecalciferol doses ranging from 50,0000 IU/d to 50,000 IU/</a:t>
            </a:r>
            <a:r>
              <a:rPr lang="en-US" sz="1200" dirty="0" err="1">
                <a:solidFill>
                  <a:schemeClr val="dk1"/>
                </a:solidFill>
                <a:latin typeface="Arial"/>
                <a:ea typeface="Arial"/>
                <a:cs typeface="Arial"/>
                <a:sym typeface="Arial"/>
              </a:rPr>
              <a:t>mo</a:t>
            </a:r>
            <a:r>
              <a:rPr lang="en-US" sz="1200" dirty="0">
                <a:solidFill>
                  <a:schemeClr val="dk1"/>
                </a:solidFill>
                <a:latin typeface="Arial"/>
                <a:ea typeface="Arial"/>
                <a:cs typeface="Arial"/>
                <a:sym typeface="Arial"/>
              </a:rPr>
              <a:t> (10 studies). </a:t>
            </a:r>
            <a:endParaRPr dirty="0"/>
          </a:p>
          <a:p>
            <a:pPr marL="0" marR="0" lvl="0" indent="0" algn="l" rtl="0">
              <a:lnSpc>
                <a:spcPct val="100000"/>
              </a:lnSpc>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In pooled analysis of 5 RCTs, there was no effect of vitamin D supplementation on phosphorus levels (mean difference, −0.15 [95% CI, −0.44 to 0.15] mg/dL). (</a:t>
            </a:r>
            <a:r>
              <a:rPr lang="en-US" sz="1200" dirty="0" err="1">
                <a:solidFill>
                  <a:schemeClr val="dk1"/>
                </a:solidFill>
                <a:latin typeface="Arial"/>
                <a:ea typeface="Arial"/>
                <a:cs typeface="Arial"/>
                <a:sym typeface="Arial"/>
              </a:rPr>
              <a:t>Khajehdehi</a:t>
            </a:r>
            <a:r>
              <a:rPr lang="en-US" sz="1200" dirty="0">
                <a:solidFill>
                  <a:schemeClr val="dk1"/>
                </a:solidFill>
                <a:latin typeface="Arial"/>
                <a:ea typeface="Arial"/>
                <a:cs typeface="Arial"/>
                <a:sym typeface="Arial"/>
              </a:rPr>
              <a:t> 2000; </a:t>
            </a:r>
            <a:r>
              <a:rPr lang="en-US" sz="1200" dirty="0" err="1">
                <a:solidFill>
                  <a:schemeClr val="dk1"/>
                </a:solidFill>
                <a:latin typeface="Arial"/>
                <a:ea typeface="Arial"/>
                <a:cs typeface="Arial"/>
                <a:sym typeface="Arial"/>
              </a:rPr>
              <a:t>Miskulin</a:t>
            </a:r>
            <a:r>
              <a:rPr lang="en-US" sz="1200" dirty="0">
                <a:solidFill>
                  <a:schemeClr val="dk1"/>
                </a:solidFill>
                <a:latin typeface="Arial"/>
                <a:ea typeface="Arial"/>
                <a:cs typeface="Arial"/>
                <a:sym typeface="Arial"/>
              </a:rPr>
              <a:t> 2016; </a:t>
            </a:r>
            <a:r>
              <a:rPr lang="en-US" sz="1200" dirty="0" err="1">
                <a:solidFill>
                  <a:schemeClr val="dk1"/>
                </a:solidFill>
                <a:latin typeface="Arial"/>
                <a:ea typeface="Arial"/>
                <a:cs typeface="Arial"/>
                <a:sym typeface="Arial"/>
              </a:rPr>
              <a:t>Delanaye</a:t>
            </a:r>
            <a:r>
              <a:rPr lang="en-US" sz="1200" dirty="0">
                <a:solidFill>
                  <a:schemeClr val="dk1"/>
                </a:solidFill>
                <a:latin typeface="Arial"/>
                <a:ea typeface="Arial"/>
                <a:cs typeface="Arial"/>
                <a:sym typeface="Arial"/>
              </a:rPr>
              <a:t> 2013; Seibert 2017)</a:t>
            </a:r>
          </a:p>
          <a:p>
            <a:pPr marL="0" marR="0" lvl="0" indent="0" algn="l" rtl="0">
              <a:lnSpc>
                <a:spcPct val="100000"/>
              </a:lnSpc>
              <a:spcBef>
                <a:spcPts val="0"/>
              </a:spcBef>
              <a:spcAft>
                <a:spcPts val="0"/>
              </a:spcAft>
              <a:buClr>
                <a:schemeClr val="dk1"/>
              </a:buClr>
              <a:buSzPts val="1200"/>
              <a:buFont typeface="Arial"/>
              <a:buNone/>
            </a:pPr>
            <a:endParaRPr lang="en-US" sz="1200" dirty="0">
              <a:solidFill>
                <a:schemeClr val="dk1"/>
              </a:solidFill>
              <a:latin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dirty="0">
                <a:solidFill>
                  <a:schemeClr val="dk1"/>
                </a:solidFill>
                <a:latin typeface="Arial"/>
                <a:cs typeface="Arial"/>
                <a:sym typeface="Arial"/>
              </a:rPr>
              <a:t>Due to the complex nature of vitamin D, the present guideline focused on the effect of vitamin D supplementation on vitamin D insufficiency/deficiency in patients with CKD and not on outcome related to CKD-MBD (such as PTH) or other clinical disturbances. </a:t>
            </a:r>
            <a:endParaRPr dirty="0"/>
          </a:p>
          <a:p>
            <a:pPr marL="0" lvl="0" indent="0" algn="l" rtl="0">
              <a:spcBef>
                <a:spcPts val="0"/>
              </a:spcBef>
              <a:spcAft>
                <a:spcPts val="0"/>
              </a:spcAft>
              <a:buNone/>
            </a:pPr>
            <a:endParaRPr dirty="0"/>
          </a:p>
        </p:txBody>
      </p:sp>
      <p:sp>
        <p:nvSpPr>
          <p:cNvPr id="402" name="Google Shape;402;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Four randomized controlled trials of nutritional vitamin D supplementation (ergocalciferol or cholecalciferol showed not difference on hard outcomes (including all-cause mortality, quality of life, hospitalizations or survival, and all cause CVD or infection-related hospitalizations or falls or fractures).</a:t>
            </a:r>
            <a:endParaRPr/>
          </a:p>
        </p:txBody>
      </p:sp>
      <p:sp>
        <p:nvSpPr>
          <p:cNvPr id="409" name="Google Shape;409;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Sections</a:t>
            </a:r>
            <a:endParaRPr/>
          </a:p>
          <a:p>
            <a:pPr marL="171450" lvl="0" indent="-171450" algn="l" rtl="0">
              <a:spcBef>
                <a:spcPts val="0"/>
              </a:spcBef>
              <a:spcAft>
                <a:spcPts val="0"/>
              </a:spcAft>
              <a:buClr>
                <a:schemeClr val="dk1"/>
              </a:buClr>
              <a:buSzPts val="1200"/>
              <a:buFont typeface="Arial"/>
              <a:buChar char="•"/>
            </a:pPr>
            <a:r>
              <a:rPr lang="en-US"/>
              <a:t>General considerations</a:t>
            </a:r>
            <a:endParaRPr/>
          </a:p>
          <a:p>
            <a:pPr marL="171450" lvl="0" indent="-171450" algn="l" rtl="0">
              <a:spcBef>
                <a:spcPts val="0"/>
              </a:spcBef>
              <a:spcAft>
                <a:spcPts val="0"/>
              </a:spcAft>
              <a:buClr>
                <a:srgbClr val="000000"/>
              </a:buClr>
              <a:buSzPts val="1200"/>
              <a:buFont typeface="Arial"/>
              <a:buChar char="•"/>
            </a:pPr>
            <a:r>
              <a:rPr lang="en-US">
                <a:solidFill>
                  <a:srgbClr val="000000"/>
                </a:solidFill>
              </a:rPr>
              <a:t>Micronutrients general</a:t>
            </a:r>
            <a:endParaRPr/>
          </a:p>
          <a:p>
            <a:pPr marL="171450" lvl="0" indent="-171450" algn="l" rtl="0">
              <a:spcBef>
                <a:spcPts val="0"/>
              </a:spcBef>
              <a:spcAft>
                <a:spcPts val="0"/>
              </a:spcAft>
              <a:buClr>
                <a:srgbClr val="000000"/>
              </a:buClr>
              <a:buSzPts val="1200"/>
              <a:buFont typeface="Arial"/>
              <a:buChar char="•"/>
            </a:pPr>
            <a:r>
              <a:rPr lang="en-US">
                <a:solidFill>
                  <a:srgbClr val="000000"/>
                </a:solidFill>
              </a:rPr>
              <a:t>Folic Acid and B12</a:t>
            </a:r>
            <a:endParaRPr/>
          </a:p>
          <a:p>
            <a:pPr marL="171450" lvl="0" indent="-171450" algn="l" rtl="0">
              <a:spcBef>
                <a:spcPts val="0"/>
              </a:spcBef>
              <a:spcAft>
                <a:spcPts val="0"/>
              </a:spcAft>
              <a:buClr>
                <a:srgbClr val="000000"/>
              </a:buClr>
              <a:buSzPts val="1200"/>
              <a:buFont typeface="Arial"/>
              <a:buChar char="•"/>
            </a:pPr>
            <a:r>
              <a:rPr lang="en-US">
                <a:solidFill>
                  <a:srgbClr val="000000"/>
                </a:solidFill>
              </a:rPr>
              <a:t>Vitamin C</a:t>
            </a:r>
            <a:endParaRPr/>
          </a:p>
          <a:p>
            <a:pPr marL="171450" lvl="0" indent="-171450" algn="l" rtl="0">
              <a:spcBef>
                <a:spcPts val="0"/>
              </a:spcBef>
              <a:spcAft>
                <a:spcPts val="0"/>
              </a:spcAft>
              <a:buClr>
                <a:srgbClr val="000000"/>
              </a:buClr>
              <a:buSzPts val="1200"/>
              <a:buFont typeface="Arial"/>
              <a:buChar char="•"/>
            </a:pPr>
            <a:r>
              <a:rPr lang="en-US">
                <a:solidFill>
                  <a:srgbClr val="000000"/>
                </a:solidFill>
              </a:rPr>
              <a:t>Vitamin D</a:t>
            </a:r>
            <a:endParaRPr/>
          </a:p>
          <a:p>
            <a:pPr marL="171450" lvl="0" indent="-171450" algn="l" rtl="0">
              <a:spcBef>
                <a:spcPts val="0"/>
              </a:spcBef>
              <a:spcAft>
                <a:spcPts val="0"/>
              </a:spcAft>
              <a:buClr>
                <a:srgbClr val="000000"/>
              </a:buClr>
              <a:buSzPts val="1200"/>
              <a:buFont typeface="Arial"/>
              <a:buChar char="•"/>
            </a:pPr>
            <a:r>
              <a:rPr lang="en-US">
                <a:solidFill>
                  <a:srgbClr val="000000"/>
                </a:solidFill>
              </a:rPr>
              <a:t>Vitamins E and A</a:t>
            </a:r>
            <a:endParaRPr>
              <a:solidFill>
                <a:schemeClr val="dk1"/>
              </a:solidFill>
            </a:endParaRPr>
          </a:p>
          <a:p>
            <a:pPr marL="171450" lvl="0" indent="-171450" algn="l" rtl="0">
              <a:spcBef>
                <a:spcPts val="0"/>
              </a:spcBef>
              <a:spcAft>
                <a:spcPts val="0"/>
              </a:spcAft>
              <a:buClr>
                <a:srgbClr val="000000"/>
              </a:buClr>
              <a:buSzPts val="1200"/>
              <a:buFont typeface="Arial"/>
              <a:buChar char="•"/>
            </a:pPr>
            <a:r>
              <a:rPr lang="en-US">
                <a:solidFill>
                  <a:srgbClr val="000000"/>
                </a:solidFill>
              </a:rPr>
              <a:t>Vitamin K</a:t>
            </a:r>
            <a:endParaRPr/>
          </a:p>
          <a:p>
            <a:pPr marL="171450" lvl="0" indent="-171450" algn="l" rtl="0">
              <a:spcBef>
                <a:spcPts val="0"/>
              </a:spcBef>
              <a:spcAft>
                <a:spcPts val="0"/>
              </a:spcAft>
              <a:buClr>
                <a:srgbClr val="000000"/>
              </a:buClr>
              <a:buSzPts val="1200"/>
              <a:buFont typeface="Arial"/>
              <a:buChar char="•"/>
            </a:pPr>
            <a:r>
              <a:rPr lang="en-US">
                <a:solidFill>
                  <a:srgbClr val="000000"/>
                </a:solidFill>
              </a:rPr>
              <a:t>Trace Minerals</a:t>
            </a:r>
            <a:endParaRPr/>
          </a:p>
          <a:p>
            <a:pPr marL="628650" lvl="1" indent="-171450" algn="l" rtl="0">
              <a:spcBef>
                <a:spcPts val="0"/>
              </a:spcBef>
              <a:spcAft>
                <a:spcPts val="0"/>
              </a:spcAft>
              <a:buClr>
                <a:srgbClr val="000000"/>
              </a:buClr>
              <a:buSzPts val="1200"/>
              <a:buFont typeface="Arial"/>
              <a:buChar char="•"/>
            </a:pPr>
            <a:r>
              <a:rPr lang="en-US">
                <a:solidFill>
                  <a:srgbClr val="000000"/>
                </a:solidFill>
              </a:rPr>
              <a:t>Selenium and Zinc</a:t>
            </a:r>
            <a:endParaRPr/>
          </a:p>
          <a:p>
            <a:pPr marL="171450" lvl="0" indent="-95250" algn="l" rtl="0">
              <a:spcBef>
                <a:spcPts val="0"/>
              </a:spcBef>
              <a:spcAft>
                <a:spcPts val="0"/>
              </a:spcAft>
              <a:buClr>
                <a:schemeClr val="dk1"/>
              </a:buClr>
              <a:buSzPts val="1200"/>
              <a:buFont typeface="Arial"/>
              <a:buNone/>
            </a:pPr>
            <a:endParaRPr/>
          </a:p>
          <a:p>
            <a:pPr marL="171450" lvl="0" indent="-95250" algn="l" rtl="0">
              <a:spcBef>
                <a:spcPts val="0"/>
              </a:spcBef>
              <a:spcAft>
                <a:spcPts val="0"/>
              </a:spcAft>
              <a:buClr>
                <a:schemeClr val="dk1"/>
              </a:buClr>
              <a:buSzPts val="1200"/>
              <a:buFont typeface="Arial"/>
              <a:buNone/>
            </a:pPr>
            <a:endParaRPr/>
          </a:p>
        </p:txBody>
      </p:sp>
      <p:sp>
        <p:nvSpPr>
          <p:cNvPr id="143" name="Google Shape;14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200"/>
              <a:buFont typeface="Arial"/>
              <a:buChar char="•"/>
            </a:pPr>
            <a:r>
              <a:rPr lang="en-US">
                <a:solidFill>
                  <a:schemeClr val="dk1"/>
                </a:solidFill>
              </a:rPr>
              <a:t>The optimal serum 25(OH)D concentration for patients with CKD and the concentration at which patients with CKD are considered deficient/insufficient are not well defined but are generally considered to be the same as in the general population, although there is no absolute consensus about the definition of vitamin D sufficiency. </a:t>
            </a:r>
            <a:endParaRPr/>
          </a:p>
          <a:p>
            <a:pPr marL="342900" marR="0" lvl="0" indent="-342900" algn="l" rtl="0">
              <a:lnSpc>
                <a:spcPct val="100000"/>
              </a:lnSpc>
              <a:spcBef>
                <a:spcPts val="0"/>
              </a:spcBef>
              <a:spcAft>
                <a:spcPts val="0"/>
              </a:spcAft>
              <a:buClr>
                <a:schemeClr val="dk1"/>
              </a:buClr>
              <a:buSzPts val="1200"/>
              <a:buFont typeface="Arial"/>
              <a:buChar char="•"/>
            </a:pPr>
            <a:r>
              <a:rPr lang="en-US">
                <a:solidFill>
                  <a:schemeClr val="dk1"/>
                </a:solidFill>
              </a:rPr>
              <a:t>Both the KDOQI and KDIGO experts recommend checking and supplementing low serum 25(OH)D levels in patients with CKD and dialysis patients. </a:t>
            </a:r>
            <a:r>
              <a:rPr lang="en-US" sz="1200">
                <a:solidFill>
                  <a:schemeClr val="dk1"/>
                </a:solidFill>
                <a:latin typeface="Arial"/>
                <a:ea typeface="Arial"/>
                <a:cs typeface="Arial"/>
                <a:sym typeface="Arial"/>
              </a:rPr>
              <a:t>In the most recent update of the KDIGO guideline on CKD-MBD it is suggested based on low-quality evidence that patients with CKD stages 1-5D have 25(OH)D levels measured, and repeated testing should be individualized according to baseline values and interventions. However, there was no clear suggestion on how frequently 25(OH)D levels should be reviewed.</a:t>
            </a:r>
            <a:r>
              <a:rPr lang="en-US" sz="1200" baseline="30000">
                <a:solidFill>
                  <a:schemeClr val="dk1"/>
                </a:solidFill>
                <a:latin typeface="Arial"/>
                <a:ea typeface="Arial"/>
                <a:cs typeface="Arial"/>
                <a:sym typeface="Arial"/>
              </a:rPr>
              <a:t>340</a:t>
            </a:r>
            <a:endParaRPr>
              <a:solidFill>
                <a:schemeClr val="dk1"/>
              </a:solidFill>
            </a:endParaRPr>
          </a:p>
          <a:p>
            <a:pPr marL="342900" marR="0" lvl="0" indent="-342900" algn="l" rtl="0">
              <a:lnSpc>
                <a:spcPct val="100000"/>
              </a:lnSpc>
              <a:spcBef>
                <a:spcPts val="0"/>
              </a:spcBef>
              <a:spcAft>
                <a:spcPts val="0"/>
              </a:spcAft>
              <a:buClr>
                <a:schemeClr val="dk1"/>
              </a:buClr>
              <a:buSzPts val="1200"/>
              <a:buFont typeface="Arial"/>
              <a:buChar char="•"/>
            </a:pPr>
            <a:r>
              <a:rPr lang="en-US">
                <a:solidFill>
                  <a:schemeClr val="dk1"/>
                </a:solidFill>
              </a:rPr>
              <a:t>With respect to vitamin D supplementation, current guidelines suggest that patients with CKD stages 1-5D and vitamin D insufficiency/deficiency should receive supplementation using the same strategies recommended for the general population. However, even for the general population, the optimal dosage of supplementation varies among the main guidelines. </a:t>
            </a:r>
            <a:r>
              <a:rPr lang="en-US" sz="1200">
                <a:solidFill>
                  <a:schemeClr val="dk1"/>
                </a:solidFill>
                <a:latin typeface="Arial"/>
                <a:ea typeface="Arial"/>
                <a:cs typeface="Arial"/>
                <a:sym typeface="Arial"/>
              </a:rPr>
              <a:t>It has been recommended for 1,000 to 2,000 IU/d of cholecalciferol for vitamin D repletion for the general population. However, KDOQI acknowledges that patients with CKD may require a more aggressive therapeutic plan.</a:t>
            </a:r>
            <a:endParaRPr/>
          </a:p>
          <a:p>
            <a:pPr marL="342900" lvl="0" indent="-266700" algn="l" rtl="0">
              <a:spcBef>
                <a:spcPts val="0"/>
              </a:spcBef>
              <a:spcAft>
                <a:spcPts val="0"/>
              </a:spcAft>
              <a:buClr>
                <a:schemeClr val="dk1"/>
              </a:buClr>
              <a:buSzPts val="1200"/>
              <a:buFont typeface="Arial"/>
              <a:buNone/>
            </a:pPr>
            <a:endParaRPr>
              <a:solidFill>
                <a:schemeClr val="dk1"/>
              </a:solidFill>
            </a:endParaRPr>
          </a:p>
          <a:p>
            <a:pPr marL="0" lvl="0" indent="0" algn="l" rtl="0">
              <a:spcBef>
                <a:spcPts val="0"/>
              </a:spcBef>
              <a:spcAft>
                <a:spcPts val="0"/>
              </a:spcAft>
              <a:buNone/>
            </a:pPr>
            <a:endParaRPr/>
          </a:p>
        </p:txBody>
      </p:sp>
      <p:sp>
        <p:nvSpPr>
          <p:cNvPr id="416" name="Google Shape;416;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There is also a debate regarding which form of vitamin D should be used, ergocalciferol or cholecalciferol. In the general population, there appears to be some advantage of using cholecalciferol over ergocalciferol.</a:t>
            </a:r>
            <a:r>
              <a:rPr lang="en-US" sz="1200" baseline="30000" dirty="0">
                <a:solidFill>
                  <a:schemeClr val="dk1"/>
                </a:solidFill>
                <a:latin typeface="Arial"/>
                <a:ea typeface="Arial"/>
                <a:cs typeface="Arial"/>
                <a:sym typeface="Arial"/>
              </a:rPr>
              <a:t>362</a:t>
            </a:r>
            <a:r>
              <a:rPr lang="en-US" sz="1200" dirty="0">
                <a:solidFill>
                  <a:schemeClr val="dk1"/>
                </a:solidFill>
                <a:latin typeface="Arial"/>
                <a:ea typeface="Arial"/>
                <a:cs typeface="Arial"/>
                <a:sym typeface="Arial"/>
              </a:rPr>
              <a:t> Because in CKD there is no clear evidence about the superiority of cholecalciferol, clinicians should use the form commercially available in the context of their clinical practice.</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The tolerable upper intake level proposed by the IOM for the general population is 4,000 IU/d.</a:t>
            </a:r>
            <a:r>
              <a:rPr lang="en-US" sz="1200" baseline="30000" dirty="0">
                <a:solidFill>
                  <a:schemeClr val="dk1"/>
                </a:solidFill>
                <a:latin typeface="Arial"/>
                <a:ea typeface="Arial"/>
                <a:cs typeface="Arial"/>
                <a:sym typeface="Arial"/>
              </a:rPr>
              <a:t>363</a:t>
            </a:r>
            <a:r>
              <a:rPr lang="en-US" sz="1200" dirty="0">
                <a:solidFill>
                  <a:schemeClr val="dk1"/>
                </a:solidFill>
                <a:latin typeface="Arial"/>
                <a:ea typeface="Arial"/>
                <a:cs typeface="Arial"/>
                <a:sym typeface="Arial"/>
              </a:rPr>
              <a:t> There is no recommendation of a safe dose of cholecalciferol or ergocalciferol supplementation to prevent toxicity or adverse effects such as hypercalcemia or hyperphosphatemia in CKD. However, periodical measurement of serum calcium and phosphorus should be considered, especially for patients who are using calcium-containing phosphate binders and/or vitamin D active analogues.</a:t>
            </a:r>
            <a:endParaRPr dirty="0"/>
          </a:p>
          <a:p>
            <a:pPr marL="0" lvl="0" indent="0" algn="l" rtl="0">
              <a:spcBef>
                <a:spcPts val="0"/>
              </a:spcBef>
              <a:spcAft>
                <a:spcPts val="0"/>
              </a:spcAft>
              <a:buNone/>
            </a:pPr>
            <a:endParaRPr dirty="0"/>
          </a:p>
        </p:txBody>
      </p:sp>
      <p:sp>
        <p:nvSpPr>
          <p:cNvPr id="423" name="Google Shape;423;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8c5df3be3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8c5df3be39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0" name="Google Shape;430;g8c5df3be39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43</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8c5df3be39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8c5df3be39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7" name="Google Shape;437;g8c5df3be39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44</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3" name="Google Shape;443;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There are eight known naturally occurring forms of vitamin E: alpha, beta, gamma, delta-tocopherol and the tocotrienol form : alpha, beta, gamma and delta-tocotrienol (IOM, 2000). Alpha-tocopherol is the only known form of vitamin E that meets human requirements and is the identified form in plasma. Therefore, Dietary Reference Intakes (DRI) for vitamin E is only available for alpha-tocopherol. The RDA for vitamin E was determined by identifying serum levels of vitamin E that provided protection to erythrocyte survival when exposed to hydrogen peroxide</a:t>
            </a:r>
            <a:endParaRPr/>
          </a:p>
          <a:p>
            <a:pPr marL="171450" marR="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Vitamin E is a fat-soluble vitamin, the potential for vitamin E toxicity by dietary intake of food and supplements has been studied (Miller 2005; IOM 2000). The risk for toxicity is primarily related to the use of supplements. High doses of vitamin E supplements in the form of alpha-tocopherol have been reported to cause hemorrhage and/or disrupt blood coagulation </a:t>
            </a:r>
            <a:r>
              <a:rPr lang="en-US" sz="1200" i="1">
                <a:solidFill>
                  <a:schemeClr val="dk1"/>
                </a:solidFill>
                <a:latin typeface="Arial"/>
                <a:ea typeface="Arial"/>
                <a:cs typeface="Arial"/>
                <a:sym typeface="Arial"/>
              </a:rPr>
              <a:t>in vivo</a:t>
            </a:r>
            <a:r>
              <a:rPr lang="en-US" sz="1200">
                <a:solidFill>
                  <a:schemeClr val="dk1"/>
                </a:solidFill>
                <a:latin typeface="Arial"/>
                <a:ea typeface="Arial"/>
                <a:cs typeface="Arial"/>
                <a:sym typeface="Arial"/>
              </a:rPr>
              <a:t> and there are some </a:t>
            </a:r>
            <a:r>
              <a:rPr lang="en-US" sz="1200" i="1">
                <a:solidFill>
                  <a:schemeClr val="dk1"/>
                </a:solidFill>
                <a:latin typeface="Arial"/>
                <a:ea typeface="Arial"/>
                <a:cs typeface="Arial"/>
                <a:sym typeface="Arial"/>
              </a:rPr>
              <a:t>in vivo</a:t>
            </a:r>
            <a:r>
              <a:rPr lang="en-US" sz="1200">
                <a:solidFill>
                  <a:schemeClr val="dk1"/>
                </a:solidFill>
                <a:latin typeface="Arial"/>
                <a:ea typeface="Arial"/>
                <a:cs typeface="Arial"/>
                <a:sym typeface="Arial"/>
              </a:rPr>
              <a:t> data that suggest alpha-tocopherol inhibits platelet aggregation (Miller, Ann Intern Med). The RDA for vitamin E for normal adult men and woman is 15mg (22.4 IU). The Food and Nutrition Board has defined an upper level of intake for vitamin E for alpha-tocopherol and the stereoisomer forms in synthetic vitamin E supplements; 1500 IU and 1100 IU/day respectively. While not definitive, these amounts appear to be safe in regard to the potential of vitamin E to confer hemorrhagic effects. </a:t>
            </a:r>
            <a:endParaRPr sz="120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sz="1200">
              <a:solidFill>
                <a:schemeClr val="dk1"/>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Studies examining daily vitamin A requirements for individuals with various stages of CKD are lacking. </a:t>
            </a:r>
            <a:endParaRPr/>
          </a:p>
          <a:p>
            <a:pPr marL="171450" marR="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Optimal serum vitamin E levels are not defined for the CKD population. Daily vitamin E required to maintain nutritional health, reverse deficiency, and avoid toxicity in CKD populations are unclear. </a:t>
            </a:r>
            <a:endParaRPr/>
          </a:p>
          <a:p>
            <a:pPr marL="171450" marR="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Vitamin A was initially investigated in the systematic review, but there were no dietary trials available, only trials in which vitamin A was delivered IV, which was considered beyond the scope of this guideline.</a:t>
            </a:r>
            <a:endParaRPr/>
          </a:p>
          <a:p>
            <a:pPr marL="0" lvl="0" indent="0" algn="l" rtl="0">
              <a:spcBef>
                <a:spcPts val="0"/>
              </a:spcBef>
              <a:spcAft>
                <a:spcPts val="0"/>
              </a:spcAft>
              <a:buNone/>
            </a:pPr>
            <a:endParaRPr/>
          </a:p>
        </p:txBody>
      </p:sp>
      <p:sp>
        <p:nvSpPr>
          <p:cNvPr id="453" name="Google Shape;453;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sz="1200" dirty="0">
                <a:solidFill>
                  <a:schemeClr val="dk1"/>
                </a:solidFill>
                <a:latin typeface="Arial"/>
                <a:ea typeface="Arial"/>
                <a:cs typeface="Arial"/>
                <a:sym typeface="Arial"/>
              </a:rPr>
              <a:t>The 8 studies included for this review examined the effect of oral vitamin E supplementation in adults with CKD on serum indices and health outcomes. </a:t>
            </a:r>
            <a:r>
              <a:rPr lang="en-US" sz="1200" dirty="0">
                <a:solidFill>
                  <a:schemeClr val="dk1"/>
                </a:solidFill>
              </a:rPr>
              <a:t>(Ahmadi 2003; Boaz 2000; Daud 2013; Himmelfarb 2014; Mann 2004; Ramos 2011; </a:t>
            </a:r>
            <a:r>
              <a:rPr lang="en-US" sz="1200" dirty="0" err="1">
                <a:solidFill>
                  <a:schemeClr val="dk1"/>
                </a:solidFill>
              </a:rPr>
              <a:t>Hodkova</a:t>
            </a:r>
            <a:r>
              <a:rPr lang="en-US" sz="1200" dirty="0">
                <a:solidFill>
                  <a:schemeClr val="dk1"/>
                </a:solidFill>
              </a:rPr>
              <a:t> 2006 and </a:t>
            </a:r>
            <a:r>
              <a:rPr lang="en-US" sz="1200" dirty="0" err="1">
                <a:solidFill>
                  <a:schemeClr val="dk1"/>
                </a:solidFill>
              </a:rPr>
              <a:t>Khajehdehi</a:t>
            </a:r>
            <a:r>
              <a:rPr lang="en-US" sz="1200" dirty="0">
                <a:solidFill>
                  <a:schemeClr val="dk1"/>
                </a:solidFill>
              </a:rPr>
              <a:t> 2000)</a:t>
            </a:r>
            <a:endParaRPr sz="1200" baseline="30000" dirty="0">
              <a:solidFill>
                <a:schemeClr val="dk1"/>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sz="1200" dirty="0">
                <a:solidFill>
                  <a:schemeClr val="dk1"/>
                </a:solidFill>
                <a:latin typeface="Arial"/>
                <a:ea typeface="Arial"/>
                <a:cs typeface="Arial"/>
                <a:sym typeface="Arial"/>
              </a:rPr>
              <a:t>In 3 of these studies, vitamin E supplementation was combined with α-lipoic acid supplementation (ALA</a:t>
            </a:r>
            <a:r>
              <a:rPr lang="en-US" sz="1200" u="sng" dirty="0">
                <a:solidFill>
                  <a:schemeClr val="dk1"/>
                </a:solidFill>
                <a:latin typeface="Arial"/>
                <a:ea typeface="Arial"/>
                <a:cs typeface="Arial"/>
                <a:sym typeface="Arial"/>
              </a:rPr>
              <a:t> supplementation</a:t>
            </a:r>
            <a:r>
              <a:rPr lang="en-US" sz="1200" strike="sngStrike" dirty="0">
                <a:solidFill>
                  <a:schemeClr val="dk1"/>
                </a:solidFill>
                <a:latin typeface="Arial"/>
                <a:ea typeface="Arial"/>
                <a:cs typeface="Arial"/>
                <a:sym typeface="Arial"/>
              </a:rPr>
              <a:t>)</a:t>
            </a:r>
            <a:r>
              <a:rPr lang="en-US" sz="1200" dirty="0">
                <a:solidFill>
                  <a:schemeClr val="dk1"/>
                </a:solidFill>
                <a:latin typeface="Arial"/>
                <a:ea typeface="Arial"/>
                <a:cs typeface="Arial"/>
                <a:sym typeface="Arial"/>
              </a:rPr>
              <a:t>. </a:t>
            </a:r>
            <a:endParaRPr dirty="0"/>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sz="1200" dirty="0">
                <a:solidFill>
                  <a:schemeClr val="dk1"/>
                </a:solidFill>
                <a:latin typeface="Arial"/>
                <a:ea typeface="Arial"/>
                <a:cs typeface="Arial"/>
                <a:sym typeface="Arial"/>
              </a:rPr>
              <a:t>All studies examined MHD patients as the target population except for Ramos et al, who examined individuals with stages 3-5 CKD. </a:t>
            </a:r>
            <a:endParaRPr dirty="0"/>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sz="1200" dirty="0">
                <a:solidFill>
                  <a:schemeClr val="dk1"/>
                </a:solidFill>
                <a:latin typeface="Arial"/>
                <a:ea typeface="Arial"/>
                <a:cs typeface="Arial"/>
                <a:sym typeface="Arial"/>
              </a:rPr>
              <a:t>Participants in </a:t>
            </a:r>
            <a:r>
              <a:rPr lang="en-US" sz="1200" dirty="0" err="1">
                <a:solidFill>
                  <a:schemeClr val="dk1"/>
                </a:solidFill>
                <a:latin typeface="Arial"/>
                <a:ea typeface="Arial"/>
                <a:cs typeface="Arial"/>
                <a:sym typeface="Arial"/>
              </a:rPr>
              <a:t>Hodkova</a:t>
            </a:r>
            <a:r>
              <a:rPr lang="en-US" sz="1200" dirty="0">
                <a:solidFill>
                  <a:schemeClr val="dk1"/>
                </a:solidFill>
                <a:latin typeface="Arial"/>
                <a:ea typeface="Arial"/>
                <a:cs typeface="Arial"/>
                <a:sym typeface="Arial"/>
              </a:rPr>
              <a:t> et al. (2006) were vitamin E repleted, but baseline vitamin E status was not reported for any of the other studies.</a:t>
            </a:r>
            <a:endParaRPr dirty="0"/>
          </a:p>
          <a:p>
            <a:pPr marL="0" lvl="0" indent="0" algn="l" rtl="0">
              <a:spcBef>
                <a:spcPts val="0"/>
              </a:spcBef>
              <a:spcAft>
                <a:spcPts val="0"/>
              </a:spcAft>
              <a:buNone/>
            </a:pPr>
            <a:endParaRPr dirty="0"/>
          </a:p>
        </p:txBody>
      </p:sp>
      <p:sp>
        <p:nvSpPr>
          <p:cNvPr id="460" name="Google Shape;460;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As a result of the limited number of high-quality studies (see study selection criteria) and the variability in the outcomes reported in these trials, there is insufficient evidence to make recommendations on vitamin E intake for patients with CKD. </a:t>
            </a:r>
            <a:endParaRPr/>
          </a:p>
          <a:p>
            <a:pPr marL="171450" marR="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The nutritional requirements or Recommended Dietary Intake of vitamin E for individuals with CKD stages 1-5, those undergoing maintenance dialysis, and those posttransplant are unknown. </a:t>
            </a:r>
            <a:endParaRPr/>
          </a:p>
          <a:p>
            <a:pPr marL="171450" marR="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Dose-response studies identifying the relation between vitamin E intake and serum vitamin E levels are not available. </a:t>
            </a:r>
            <a:endParaRPr/>
          </a:p>
          <a:p>
            <a:pPr marL="171450" marR="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The prevalence of vitamin E deficiency in the CKD population is unclear. </a:t>
            </a:r>
            <a:endParaRPr/>
          </a:p>
          <a:p>
            <a:pPr marL="171450" marR="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The potential of vitamin E toxicity with supplementation is a concern for this fat-soluble vitamin.</a:t>
            </a:r>
            <a:endParaRPr/>
          </a:p>
          <a:p>
            <a:pPr marL="0" lvl="0" indent="0" algn="l" rtl="0">
              <a:spcBef>
                <a:spcPts val="0"/>
              </a:spcBef>
              <a:spcAft>
                <a:spcPts val="0"/>
              </a:spcAft>
              <a:buNone/>
            </a:pPr>
            <a:endParaRPr/>
          </a:p>
        </p:txBody>
      </p:sp>
      <p:sp>
        <p:nvSpPr>
          <p:cNvPr id="467" name="Google Shape;467;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Boaz et al examined the effect of vitamin E supplementation on CVD end points (primary outcome) and all-cause mortality. MHD participants with pre-existing CVD were supplemented with daily oral 800 IU of oral vitamin E for a median of 519 days. Risk for all-cause mortality was not significantly different between groups. The vitamin E group had a significantly decreased risk for experiencing a CVD end point compared with the control group, but the risk ratio for fatal and nonfatal MIs, ischemic stroke, and peripheral vascular disease were not significantly different between groups.</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In the study by Mann et al. participants with CKD (serum creatinine ≥ 1.4 to 2.3 mg/dL) and high risk for cardiovascular events were given 400 IU daily of oral vitamin E for a median of 4.5 years. Compared with the placebo group, there was no difference in total mortality between groups. Additionally, there was no difference in the relative risk for MI, stroke, death from cardiovascular causes, unstable angina, heart failure hospitalizations, heart failure, transient ischemic attack, or composite of MI, stroke, or death from cardiovascular causes between groups.</a:t>
            </a:r>
            <a:endParaRPr dirty="0"/>
          </a:p>
          <a:p>
            <a:pPr marL="171450" marR="0" lvl="0" indent="-95250" algn="l" rtl="0">
              <a:lnSpc>
                <a:spcPct val="100000"/>
              </a:lnSpc>
              <a:spcBef>
                <a:spcPts val="0"/>
              </a:spcBef>
              <a:spcAft>
                <a:spcPts val="0"/>
              </a:spcAft>
              <a:buClr>
                <a:schemeClr val="dk1"/>
              </a:buClr>
              <a:buSzPts val="1200"/>
              <a:buFont typeface="Arial"/>
              <a:buNone/>
            </a:pPr>
            <a:endParaRPr sz="1200" dirty="0">
              <a:solidFill>
                <a:schemeClr val="dk1"/>
              </a:solidFill>
              <a:latin typeface="Arial"/>
              <a:ea typeface="Arial"/>
              <a:cs typeface="Arial"/>
              <a:sym typeface="Arial"/>
            </a:endParaRPr>
          </a:p>
          <a:p>
            <a:pPr marL="0" lvl="0" indent="0" algn="l" rtl="0">
              <a:spcBef>
                <a:spcPts val="0"/>
              </a:spcBef>
              <a:spcAft>
                <a:spcPts val="0"/>
              </a:spcAft>
              <a:buNone/>
            </a:pPr>
            <a:endParaRPr dirty="0"/>
          </a:p>
        </p:txBody>
      </p:sp>
      <p:sp>
        <p:nvSpPr>
          <p:cNvPr id="474" name="Google Shape;474;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0" name="Google Shape;480;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There is a potential for toxicity in patients who are being supplemented. High doses of vitamin E supplementation have the potential to increase the risk for hemorrhagic stroke and impair platelet aggregation. Vitamin E interacts with anticoagulant and antiplatelet medications and therefore caution is advised on vitamin E supplementation for patients with CKD already receiving these medications.</a:t>
            </a:r>
            <a:endParaRPr/>
          </a:p>
          <a:p>
            <a:pPr marL="171450" lvl="0" indent="-171450" algn="l" rtl="0">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Vitamin A was investigated in this systematic review. However, there were no trials examining dietary intake of vitamin A, and supplementation trials included IV vitamin A, which the work group  determined qualified as a medication versus a nutritional supplement. However, the same concerns regarding toxicity of vitamin E supplementation apply to vitamin A supplementation.</a:t>
            </a:r>
            <a:endParaRPr/>
          </a:p>
          <a:p>
            <a:pPr marL="171450" lvl="0" indent="-171450" algn="l" rtl="0">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Recommendations cannot be made with regard to vitamin A or E supplementation in the CKD population. An individualized approach is required in considering the need to supplement vitamins A or E or terminate supplementation in the adult CKD population and there is also a need to monitor for toxicity with supplementation.</a:t>
            </a:r>
            <a:endParaRPr/>
          </a:p>
          <a:p>
            <a:pPr marL="0" marR="0" lvl="0" indent="0" algn="l" rtl="0">
              <a:lnSpc>
                <a:spcPct val="100000"/>
              </a:lnSpc>
              <a:spcBef>
                <a:spcPts val="0"/>
              </a:spcBef>
              <a:spcAft>
                <a:spcPts val="0"/>
              </a:spcAft>
              <a:buClr>
                <a:schemeClr val="dk1"/>
              </a:buClr>
              <a:buSzPts val="1200"/>
              <a:buFont typeface="Arial"/>
              <a:buNone/>
            </a:pPr>
            <a:endParaRPr sz="1200">
              <a:solidFill>
                <a:schemeClr val="dk1"/>
              </a:solidFill>
              <a:latin typeface="Arial"/>
              <a:ea typeface="Arial"/>
              <a:cs typeface="Arial"/>
              <a:sym typeface="Arial"/>
            </a:endParaRPr>
          </a:p>
          <a:p>
            <a:pPr marL="0" lvl="0" indent="0" algn="l" rtl="0">
              <a:spcBef>
                <a:spcPts val="0"/>
              </a:spcBef>
              <a:spcAft>
                <a:spcPts val="0"/>
              </a:spcAft>
              <a:buNone/>
            </a:pPr>
            <a:endParaRPr/>
          </a:p>
        </p:txBody>
      </p:sp>
      <p:sp>
        <p:nvSpPr>
          <p:cNvPr id="481" name="Google Shape;481;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8c462a881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8c462a8811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Takeaways from 2019 KDOQI Guidelines</a:t>
            </a:r>
            <a:endParaRPr/>
          </a:p>
        </p:txBody>
      </p:sp>
      <p:sp>
        <p:nvSpPr>
          <p:cNvPr id="488" name="Google Shape;488;g8c462a8811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51</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8c462a8811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8c462a8811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In the case of Vitamin A and E, neither deficiency nor toxicity is well known in the CKD population but based on data available for the general US adult population, both expressions are rare and are usually related to a either a malabsorption issue and or  limited diet (for deficiency) or intake of supplements containing higher concentrations of these vitamins (for toxicity). Also, keep in mind that a blood sample may not be definitive determination for deficiency due to: inflammation as one cause of suppression and/or other factors that do not reveal deficient levels until the individual is extremely deficient.  </a:t>
            </a:r>
            <a:endParaRPr dirty="0"/>
          </a:p>
          <a:p>
            <a:pPr marL="0" lvl="0" indent="0" algn="l" rtl="0">
              <a:spcBef>
                <a:spcPts val="0"/>
              </a:spcBef>
              <a:spcAft>
                <a:spcPts val="0"/>
              </a:spcAft>
              <a:buNone/>
            </a:pPr>
            <a:r>
              <a:rPr lang="en-US" sz="1050" dirty="0">
                <a:solidFill>
                  <a:srgbClr val="000000"/>
                </a:solidFill>
                <a:highlight>
                  <a:srgbClr val="FFFFFF"/>
                </a:highlight>
              </a:rPr>
              <a:t>General Source of information: Merck Manual, consumer version</a:t>
            </a:r>
            <a:endParaRPr dirty="0"/>
          </a:p>
          <a:p>
            <a:pPr marL="0" lvl="0" indent="0" algn="l" rtl="0">
              <a:spcBef>
                <a:spcPts val="0"/>
              </a:spcBef>
              <a:spcAft>
                <a:spcPts val="0"/>
              </a:spcAft>
              <a:buNone/>
            </a:pPr>
            <a:endParaRPr dirty="0"/>
          </a:p>
        </p:txBody>
      </p:sp>
      <p:sp>
        <p:nvSpPr>
          <p:cNvPr id="496" name="Google Shape;496;g8c462a8811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52</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8c462a8811_0_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8c462a8811_0_9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050">
                <a:solidFill>
                  <a:srgbClr val="000000"/>
                </a:solidFill>
                <a:highlight>
                  <a:srgbClr val="FFFFFF"/>
                </a:highlight>
              </a:rPr>
              <a:t>General Source of information: Merck Manual, consumer version</a:t>
            </a:r>
            <a:endParaRPr/>
          </a:p>
        </p:txBody>
      </p:sp>
      <p:sp>
        <p:nvSpPr>
          <p:cNvPr id="505" name="Google Shape;505;g8c462a8811_0_9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53</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1" name="Google Shape;511;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0" name="Google Shape;520;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400"/>
              <a:buFont typeface="Arial"/>
              <a:buChar char="•"/>
            </a:pPr>
            <a:r>
              <a:rPr lang="en-US" sz="2400">
                <a:solidFill>
                  <a:schemeClr val="dk1"/>
                </a:solidFill>
              </a:rPr>
              <a:t>Vitamin K is a fat-soluble vitamin </a:t>
            </a:r>
            <a:endParaRPr/>
          </a:p>
          <a:p>
            <a:pPr marL="342900" lvl="0" indent="-342900" algn="l" rtl="0">
              <a:spcBef>
                <a:spcPts val="0"/>
              </a:spcBef>
              <a:spcAft>
                <a:spcPts val="0"/>
              </a:spcAft>
              <a:buClr>
                <a:schemeClr val="dk1"/>
              </a:buClr>
              <a:buSzPts val="2400"/>
              <a:buFont typeface="Arial"/>
              <a:buChar char="•"/>
            </a:pPr>
            <a:r>
              <a:rPr lang="en-US" sz="2400">
                <a:solidFill>
                  <a:schemeClr val="dk1"/>
                </a:solidFill>
              </a:rPr>
              <a:t>Cofactor for gamma-glutamyl carboxylase which  enables carboxylation of vitamin K-dependent proteins </a:t>
            </a:r>
            <a:endParaRPr/>
          </a:p>
          <a:p>
            <a:pPr marL="800100" lvl="1" indent="-342900" algn="l" rtl="0">
              <a:spcBef>
                <a:spcPts val="0"/>
              </a:spcBef>
              <a:spcAft>
                <a:spcPts val="0"/>
              </a:spcAft>
              <a:buClr>
                <a:schemeClr val="dk1"/>
              </a:buClr>
              <a:buSzPts val="2000"/>
              <a:buFont typeface="Courier New"/>
              <a:buChar char="o"/>
            </a:pPr>
            <a:r>
              <a:rPr lang="en-US" sz="2000">
                <a:solidFill>
                  <a:schemeClr val="dk1"/>
                </a:solidFill>
              </a:rPr>
              <a:t>coagulations factors, MGP (inhibitor of vascular calcification) and osteocalcin (bone formation)</a:t>
            </a:r>
            <a:endParaRPr sz="2000">
              <a:solidFill>
                <a:schemeClr val="dk1"/>
              </a:solidFill>
            </a:endParaRPr>
          </a:p>
          <a:p>
            <a:pPr marL="342900" lvl="1" indent="-342900" algn="l" rtl="0">
              <a:spcBef>
                <a:spcPts val="600"/>
              </a:spcBef>
              <a:spcAft>
                <a:spcPts val="0"/>
              </a:spcAft>
              <a:buClr>
                <a:schemeClr val="dk1"/>
              </a:buClr>
              <a:buSzPts val="2880"/>
              <a:buFont typeface="Arial"/>
              <a:buChar char="•"/>
            </a:pPr>
            <a:r>
              <a:rPr lang="en-US" sz="2400">
                <a:solidFill>
                  <a:schemeClr val="dk1"/>
                </a:solidFill>
              </a:rPr>
              <a:t>Two classes of vitamin K compounds are primarily responsible for vitamin K activity,</a:t>
            </a:r>
            <a:endParaRPr/>
          </a:p>
          <a:p>
            <a:pPr marL="742950" lvl="2" indent="-342900" algn="l" rtl="0">
              <a:spcBef>
                <a:spcPts val="600"/>
              </a:spcBef>
              <a:spcAft>
                <a:spcPts val="0"/>
              </a:spcAft>
              <a:buClr>
                <a:schemeClr val="dk1"/>
              </a:buClr>
              <a:buSzPts val="1500"/>
              <a:buFont typeface="Courier New"/>
              <a:buChar char="o"/>
            </a:pPr>
            <a:r>
              <a:rPr lang="en-US" sz="2000">
                <a:solidFill>
                  <a:schemeClr val="dk1"/>
                </a:solidFill>
              </a:rPr>
              <a:t>phylloquinone (vitamin K1) found in food (green and leafy vegetables) </a:t>
            </a:r>
            <a:endParaRPr/>
          </a:p>
          <a:p>
            <a:pPr marL="742950" lvl="2" indent="-342900" algn="l" rtl="0">
              <a:spcBef>
                <a:spcPts val="600"/>
              </a:spcBef>
              <a:spcAft>
                <a:spcPts val="0"/>
              </a:spcAft>
              <a:buClr>
                <a:schemeClr val="dk1"/>
              </a:buClr>
              <a:buSzPts val="1500"/>
              <a:buFont typeface="Courier New"/>
              <a:buChar char="o"/>
            </a:pPr>
            <a:r>
              <a:rPr lang="en-US" sz="2000">
                <a:solidFill>
                  <a:schemeClr val="dk1"/>
                </a:solidFill>
              </a:rPr>
              <a:t>menaquinones (vitamin K2) mostly produced by colonic bacteria</a:t>
            </a:r>
            <a:endParaRPr/>
          </a:p>
          <a:p>
            <a:pPr marL="742950" lvl="2" indent="-247650" algn="l" rtl="0">
              <a:spcBef>
                <a:spcPts val="600"/>
              </a:spcBef>
              <a:spcAft>
                <a:spcPts val="0"/>
              </a:spcAft>
              <a:buClr>
                <a:srgbClr val="F16025"/>
              </a:buClr>
              <a:buSzPts val="1500"/>
              <a:buFont typeface="Courier New"/>
              <a:buNone/>
            </a:pPr>
            <a:endParaRPr sz="2000">
              <a:solidFill>
                <a:schemeClr val="dk1"/>
              </a:solidFill>
            </a:endParaRPr>
          </a:p>
          <a:p>
            <a:pPr marL="342900" lvl="2" indent="-342900" algn="l" rtl="0">
              <a:spcBef>
                <a:spcPts val="600"/>
              </a:spcBef>
              <a:spcAft>
                <a:spcPts val="0"/>
              </a:spcAft>
              <a:buClr>
                <a:schemeClr val="dk1"/>
              </a:buClr>
              <a:buSzPts val="2880"/>
              <a:buFont typeface="Arial"/>
              <a:buChar char="•"/>
            </a:pPr>
            <a:r>
              <a:rPr lang="en-US" sz="2400">
                <a:solidFill>
                  <a:schemeClr val="dk1"/>
                </a:solidFill>
              </a:rPr>
              <a:t>The US Institute of Medicine states that the adequate intake of vitamin K is 120 and 90 micrograms per day for adult men and women</a:t>
            </a:r>
            <a:endParaRPr/>
          </a:p>
          <a:p>
            <a:pPr marL="342900" lvl="2" indent="-342900" algn="l" rtl="0">
              <a:spcBef>
                <a:spcPts val="600"/>
              </a:spcBef>
              <a:spcAft>
                <a:spcPts val="0"/>
              </a:spcAft>
              <a:buClr>
                <a:schemeClr val="dk1"/>
              </a:buClr>
              <a:buSzPts val="2880"/>
              <a:buFont typeface="Arial"/>
              <a:buChar char="•"/>
            </a:pPr>
            <a:r>
              <a:rPr lang="en-US" sz="2400">
                <a:solidFill>
                  <a:schemeClr val="dk1"/>
                </a:solidFill>
              </a:rPr>
              <a:t>In HD patients, Vitamin K intake and serum levels are often low or undetectable, and serum uncarboxylated proteins are often elevated.</a:t>
            </a:r>
            <a:endParaRPr/>
          </a:p>
          <a:p>
            <a:pPr marL="0" lvl="0" indent="0" algn="l" rtl="0">
              <a:spcBef>
                <a:spcPts val="0"/>
              </a:spcBef>
              <a:spcAft>
                <a:spcPts val="0"/>
              </a:spcAft>
              <a:buNone/>
            </a:pPr>
            <a:endParaRPr/>
          </a:p>
        </p:txBody>
      </p:sp>
      <p:sp>
        <p:nvSpPr>
          <p:cNvPr id="521" name="Google Shape;521;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dirty="0"/>
              <a:t>1 RCT  </a:t>
            </a:r>
            <a:r>
              <a:rPr lang="en-US" sz="1200" dirty="0">
                <a:solidFill>
                  <a:schemeClr val="tx1"/>
                </a:solidFill>
              </a:rPr>
              <a:t>(</a:t>
            </a:r>
            <a:r>
              <a:rPr lang="en-US" sz="1200" dirty="0" err="1">
                <a:solidFill>
                  <a:schemeClr val="tx1"/>
                </a:solidFill>
              </a:rPr>
              <a:t>Westenfeld</a:t>
            </a:r>
            <a:r>
              <a:rPr lang="en-US" sz="1200" dirty="0">
                <a:solidFill>
                  <a:schemeClr val="tx1"/>
                </a:solidFill>
              </a:rPr>
              <a:t>, 2012) in HD patients</a:t>
            </a:r>
            <a:endParaRPr lang="en-US" dirty="0"/>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dirty="0"/>
              <a:t>The data are strongly suggestive that there is a dietary need for vitamin K in maintenance hemodialysis patients and this need may exceed the current RDA for vitamin K. </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There are currently several clinical trials of vitamin K supplements in MHD patients, and more information regarding vitamin K supplementation should be available within the near future. (Clinical Trials Identifier: NCT01528800; NCT01742273; NCT2610933; NCT02870829; UMIN000011490; UMIN000017119). </a:t>
            </a:r>
            <a:endParaRPr dirty="0"/>
          </a:p>
          <a:p>
            <a:pPr marL="0" lvl="0" indent="0" algn="l" rtl="0">
              <a:spcBef>
                <a:spcPts val="0"/>
              </a:spcBef>
              <a:spcAft>
                <a:spcPts val="0"/>
              </a:spcAft>
              <a:buNone/>
            </a:pPr>
            <a:endParaRPr dirty="0"/>
          </a:p>
        </p:txBody>
      </p:sp>
      <p:sp>
        <p:nvSpPr>
          <p:cNvPr id="528" name="Google Shape;528;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There is a paucity of data on the long-term safety of different vitamin K intakes and especially of vitamin K supplements and of the value, if any, of taking different vitamin K compounds. </a:t>
            </a:r>
            <a:endParaRPr/>
          </a:p>
          <a:p>
            <a:pPr marL="171450" marR="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Individuals receiving vitamin supplements should not receive anticoagulant medicines that inhibit vitamin K activity (eg, warfarin compounds).</a:t>
            </a:r>
            <a:endParaRPr/>
          </a:p>
          <a:p>
            <a:pPr marL="0" lvl="0" indent="0" algn="l" rtl="0">
              <a:spcBef>
                <a:spcPts val="0"/>
              </a:spcBef>
              <a:spcAft>
                <a:spcPts val="0"/>
              </a:spcAft>
              <a:buNone/>
            </a:pPr>
            <a:endParaRPr/>
          </a:p>
        </p:txBody>
      </p:sp>
      <p:sp>
        <p:nvSpPr>
          <p:cNvPr id="535" name="Google Shape;535;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8c462a8811_0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8c462a8811_0_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Takeaways from 2019 KDOQI Guidelines</a:t>
            </a:r>
            <a:endParaRPr/>
          </a:p>
        </p:txBody>
      </p:sp>
      <p:sp>
        <p:nvSpPr>
          <p:cNvPr id="542" name="Google Shape;542;g8c462a8811_0_5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8c462a8811_0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8c462a8811_0_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050" dirty="0">
                <a:solidFill>
                  <a:srgbClr val="000000"/>
                </a:solidFill>
                <a:highlight>
                  <a:srgbClr val="FFFFFF"/>
                </a:highlight>
              </a:rPr>
              <a:t>General Source of information: Merck Manual, consumer version</a:t>
            </a:r>
          </a:p>
          <a:p>
            <a:pPr marL="0" lvl="0" indent="0" algn="l" rtl="0">
              <a:spcBef>
                <a:spcPts val="0"/>
              </a:spcBef>
              <a:spcAft>
                <a:spcPts val="0"/>
              </a:spcAft>
              <a:buNone/>
            </a:pPr>
            <a:endParaRPr lang="en-US" sz="1050" dirty="0">
              <a:solidFill>
                <a:srgbClr val="000000"/>
              </a:solidFill>
              <a:highlight>
                <a:srgbClr val="FFFFFF"/>
              </a:highlight>
            </a:endParaRPr>
          </a:p>
          <a:p>
            <a:pPr marL="0" lvl="0" indent="0" algn="l" rtl="0">
              <a:spcBef>
                <a:spcPts val="0"/>
              </a:spcBef>
              <a:spcAft>
                <a:spcPts val="0"/>
              </a:spcAft>
              <a:buNone/>
            </a:pPr>
            <a:r>
              <a:rPr lang="en-US" sz="1050" dirty="0">
                <a:solidFill>
                  <a:srgbClr val="000000"/>
                </a:solidFill>
                <a:highlight>
                  <a:srgbClr val="FFFFFF"/>
                </a:highlight>
              </a:rPr>
              <a:t>High doses of vitamin E may antagonize vitamin K</a:t>
            </a:r>
          </a:p>
          <a:p>
            <a:pPr marL="0" lvl="0" indent="0" algn="l" rtl="0">
              <a:spcBef>
                <a:spcPts val="0"/>
              </a:spcBef>
              <a:spcAft>
                <a:spcPts val="0"/>
              </a:spcAft>
              <a:buNone/>
            </a:pPr>
            <a:endParaRPr sz="1050" dirty="0">
              <a:solidFill>
                <a:srgbClr val="000000"/>
              </a:solidFill>
              <a:highlight>
                <a:srgbClr val="FFFFFF"/>
              </a:highlight>
            </a:endParaRPr>
          </a:p>
        </p:txBody>
      </p:sp>
      <p:sp>
        <p:nvSpPr>
          <p:cNvPr id="550" name="Google Shape;550;g8c462a8811_0_3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8c462a8811_0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8c462a8811_0_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050">
                <a:solidFill>
                  <a:srgbClr val="000000"/>
                </a:solidFill>
                <a:highlight>
                  <a:srgbClr val="FFFFFF"/>
                </a:highlight>
              </a:rPr>
              <a:t>General Source of information: Merck Manual, consumer version</a:t>
            </a:r>
            <a:endParaRPr/>
          </a:p>
        </p:txBody>
      </p:sp>
      <p:sp>
        <p:nvSpPr>
          <p:cNvPr id="559" name="Google Shape;559;g8c462a8811_0_6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60</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5" name="Google Shape;565;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4" name="Google Shape;574;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sz="1200"/>
              <a:t>Zn and Se are essential micronutrients</a:t>
            </a:r>
            <a:endParaRPr/>
          </a:p>
          <a:p>
            <a:pPr marL="171450" lvl="0" indent="-171450" algn="l" rtl="0">
              <a:spcBef>
                <a:spcPts val="1200"/>
              </a:spcBef>
              <a:spcAft>
                <a:spcPts val="0"/>
              </a:spcAft>
              <a:buClr>
                <a:schemeClr val="dk1"/>
              </a:buClr>
              <a:buSzPts val="1200"/>
              <a:buFont typeface="Arial"/>
              <a:buChar char="•"/>
            </a:pPr>
            <a:r>
              <a:rPr lang="en-US" sz="1200"/>
              <a:t>Zn forms a component of bio-membranes </a:t>
            </a:r>
            <a:endParaRPr/>
          </a:p>
          <a:p>
            <a:pPr marL="171450" lvl="0" indent="-171450" algn="l" rtl="0">
              <a:spcBef>
                <a:spcPts val="1200"/>
              </a:spcBef>
              <a:spcAft>
                <a:spcPts val="0"/>
              </a:spcAft>
              <a:buClr>
                <a:schemeClr val="dk1"/>
              </a:buClr>
              <a:buSzPts val="1200"/>
              <a:buFont typeface="Arial"/>
              <a:buChar char="•"/>
            </a:pPr>
            <a:r>
              <a:rPr lang="en-US" sz="1200"/>
              <a:t>Zn and Se have antioxidant and anti-inflammatory effects</a:t>
            </a:r>
            <a:endParaRPr/>
          </a:p>
          <a:p>
            <a:pPr marL="171450" lvl="0" indent="-171450" algn="l" rtl="0">
              <a:spcBef>
                <a:spcPts val="1200"/>
              </a:spcBef>
              <a:spcAft>
                <a:spcPts val="0"/>
              </a:spcAft>
              <a:buClr>
                <a:schemeClr val="dk1"/>
              </a:buClr>
              <a:buSzPts val="1200"/>
              <a:buFont typeface="Arial"/>
              <a:buChar char="•"/>
            </a:pPr>
            <a:r>
              <a:rPr lang="en-US" sz="1200"/>
              <a:t>Zn prevents free radicals-induced injury during inflammation</a:t>
            </a:r>
            <a:endParaRPr/>
          </a:p>
          <a:p>
            <a:pPr marL="171450" lvl="0" indent="-171450" algn="l" rtl="0">
              <a:spcBef>
                <a:spcPts val="1200"/>
              </a:spcBef>
              <a:spcAft>
                <a:spcPts val="0"/>
              </a:spcAft>
              <a:buClr>
                <a:schemeClr val="dk1"/>
              </a:buClr>
              <a:buSzPts val="1200"/>
              <a:buFont typeface="Arial"/>
              <a:buChar char="•"/>
            </a:pPr>
            <a:r>
              <a:rPr lang="en-US" sz="1200"/>
              <a:t>Current RDA for Zinc is 8 mg for women and 11 mg for men in general population</a:t>
            </a:r>
            <a:endParaRPr/>
          </a:p>
          <a:p>
            <a:pPr marL="171450" lvl="0" indent="-171450" algn="l" rtl="0">
              <a:spcBef>
                <a:spcPts val="1200"/>
              </a:spcBef>
              <a:spcAft>
                <a:spcPts val="0"/>
              </a:spcAft>
              <a:buClr>
                <a:schemeClr val="dk1"/>
              </a:buClr>
              <a:buSzPts val="1200"/>
              <a:buFont typeface="Arial"/>
              <a:buChar char="•"/>
            </a:pPr>
            <a:r>
              <a:rPr lang="en-US" sz="1200"/>
              <a:t>Current RDA for Selenium is 55 mcg for women and men in general population </a:t>
            </a:r>
            <a:endParaRPr/>
          </a:p>
          <a:p>
            <a:pPr marL="171450" lvl="0" indent="-171450" algn="l" rtl="0">
              <a:spcBef>
                <a:spcPts val="1200"/>
              </a:spcBef>
              <a:spcAft>
                <a:spcPts val="0"/>
              </a:spcAft>
              <a:buClr>
                <a:schemeClr val="dk1"/>
              </a:buClr>
              <a:buSzPts val="1200"/>
              <a:buFont typeface="Arial"/>
              <a:buChar char="•"/>
            </a:pPr>
            <a:r>
              <a:rPr lang="en-US" sz="1200"/>
              <a:t>Studies have reported higher prevalence of zinc and selenium deficiency in HD patients compared to healthy individuals</a:t>
            </a:r>
            <a:endParaRPr/>
          </a:p>
          <a:p>
            <a:pPr marL="0" lvl="0" indent="0" algn="l" rtl="0">
              <a:spcBef>
                <a:spcPts val="0"/>
              </a:spcBef>
              <a:spcAft>
                <a:spcPts val="0"/>
              </a:spcAft>
              <a:buNone/>
            </a:pPr>
            <a:endParaRPr/>
          </a:p>
        </p:txBody>
      </p:sp>
      <p:sp>
        <p:nvSpPr>
          <p:cNvPr id="575" name="Google Shape;575;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ts val="0"/>
              </a:spcBef>
              <a:spcAft>
                <a:spcPts val="0"/>
              </a:spcAft>
              <a:buClr>
                <a:schemeClr val="dk1"/>
              </a:buClr>
              <a:buSzPts val="1200"/>
              <a:buFont typeface="Arial"/>
              <a:buChar char="•"/>
              <a:tabLst/>
              <a:defRPr/>
            </a:pPr>
            <a:r>
              <a:rPr lang="en-US" sz="1200" dirty="0">
                <a:solidFill>
                  <a:schemeClr val="dk1"/>
                </a:solidFill>
                <a:latin typeface="Arial"/>
                <a:ea typeface="Arial"/>
                <a:cs typeface="Arial"/>
                <a:sym typeface="Arial"/>
              </a:rPr>
              <a:t>In adults with CKD, 7 studies have examined the effect of selenium intake on biomarker levels and other surrogate health outcomes. Most of the studies used oral selenium supplementation and all studies were performed in MHD patients. </a:t>
            </a:r>
            <a:r>
              <a:rPr lang="en-US" sz="1200" dirty="0">
                <a:solidFill>
                  <a:schemeClr val="dk1"/>
                </a:solidFill>
              </a:rPr>
              <a:t>(Salehi 2013; Temple 2000; </a:t>
            </a:r>
            <a:r>
              <a:rPr lang="en-US" sz="1200" dirty="0" err="1">
                <a:solidFill>
                  <a:schemeClr val="dk1"/>
                </a:solidFill>
              </a:rPr>
              <a:t>Adamcowicz</a:t>
            </a:r>
            <a:r>
              <a:rPr lang="en-US" sz="1200" dirty="0">
                <a:solidFill>
                  <a:schemeClr val="dk1"/>
                </a:solidFill>
              </a:rPr>
              <a:t> 2006; </a:t>
            </a:r>
            <a:r>
              <a:rPr lang="en-US" sz="1200" dirty="0" err="1">
                <a:solidFill>
                  <a:schemeClr val="dk1"/>
                </a:solidFill>
              </a:rPr>
              <a:t>Zachara</a:t>
            </a:r>
            <a:r>
              <a:rPr lang="en-US" sz="1200" dirty="0">
                <a:solidFill>
                  <a:schemeClr val="dk1"/>
                </a:solidFill>
              </a:rPr>
              <a:t> 2001; Koenig 1997; </a:t>
            </a:r>
            <a:r>
              <a:rPr lang="en-US" sz="1200" dirty="0" err="1">
                <a:solidFill>
                  <a:schemeClr val="dk1"/>
                </a:solidFill>
              </a:rPr>
              <a:t>Stockler</a:t>
            </a:r>
            <a:r>
              <a:rPr lang="en-US" sz="1200" dirty="0">
                <a:solidFill>
                  <a:schemeClr val="dk1"/>
                </a:solidFill>
              </a:rPr>
              <a:t>-Pinto 2012; Tonelli 2015)</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Koenig et al examined the effect of IV selenium supplementation and </a:t>
            </a:r>
            <a:r>
              <a:rPr lang="en-US" sz="1200" dirty="0" err="1">
                <a:solidFill>
                  <a:schemeClr val="dk1"/>
                </a:solidFill>
                <a:latin typeface="Arial"/>
                <a:ea typeface="Arial"/>
                <a:cs typeface="Arial"/>
                <a:sym typeface="Arial"/>
              </a:rPr>
              <a:t>Stockler</a:t>
            </a:r>
            <a:r>
              <a:rPr lang="en-US" sz="1200" dirty="0">
                <a:solidFill>
                  <a:schemeClr val="dk1"/>
                </a:solidFill>
                <a:latin typeface="Arial"/>
                <a:ea typeface="Arial"/>
                <a:cs typeface="Arial"/>
                <a:sym typeface="Arial"/>
              </a:rPr>
              <a:t>-Pinto et al examined the effect of selenium supplementation in the form of a Brazil nut. Selenium dosages generally ranged from 175 to 1,400 µg per week. The selenium dosage in </a:t>
            </a:r>
            <a:r>
              <a:rPr lang="en-US" sz="1200" dirty="0" err="1">
                <a:solidFill>
                  <a:schemeClr val="dk1"/>
                </a:solidFill>
                <a:latin typeface="Arial"/>
                <a:ea typeface="Arial"/>
                <a:cs typeface="Arial"/>
                <a:sym typeface="Arial"/>
              </a:rPr>
              <a:t>Stockler</a:t>
            </a:r>
            <a:r>
              <a:rPr lang="en-US" sz="1200" dirty="0">
                <a:solidFill>
                  <a:schemeClr val="dk1"/>
                </a:solidFill>
                <a:latin typeface="Arial"/>
                <a:ea typeface="Arial"/>
                <a:cs typeface="Arial"/>
                <a:sym typeface="Arial"/>
              </a:rPr>
              <a:t>-Pinto et al was not described (1 Brazil nut per day), and in Koenig et al, the parenteral dose of selenium used was much higher (400 mg 3 times a week) compared with other studies. Study duration ranged from 14 days to 6 months. </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In Temple et al, participants’ selenium status at baseline was normal. In a study by Tonelli et al, 28% of the treatment group versus 15% of the placebo group had low selenium levels after supplementation. Around 20% of participants were selenium deficient in </a:t>
            </a:r>
            <a:r>
              <a:rPr lang="en-US" sz="1200" dirty="0" err="1">
                <a:solidFill>
                  <a:schemeClr val="dk1"/>
                </a:solidFill>
                <a:latin typeface="Arial"/>
                <a:ea typeface="Arial"/>
                <a:cs typeface="Arial"/>
                <a:sym typeface="Arial"/>
              </a:rPr>
              <a:t>Stockler</a:t>
            </a:r>
            <a:r>
              <a:rPr lang="en-US" sz="1200" dirty="0">
                <a:solidFill>
                  <a:schemeClr val="dk1"/>
                </a:solidFill>
                <a:latin typeface="Arial"/>
                <a:ea typeface="Arial"/>
                <a:cs typeface="Arial"/>
                <a:sym typeface="Arial"/>
              </a:rPr>
              <a:t>-Pinto et al, and the remaining studies did not report selenium status at baseline.</a:t>
            </a:r>
            <a:endParaRPr dirty="0"/>
          </a:p>
          <a:p>
            <a:pPr marL="0" lvl="0" indent="0" algn="l" rtl="0">
              <a:spcBef>
                <a:spcPts val="0"/>
              </a:spcBef>
              <a:spcAft>
                <a:spcPts val="0"/>
              </a:spcAft>
              <a:buNone/>
            </a:pPr>
            <a:endParaRPr dirty="0"/>
          </a:p>
        </p:txBody>
      </p:sp>
      <p:sp>
        <p:nvSpPr>
          <p:cNvPr id="582" name="Google Shape;582;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63</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8" name="Google Shape;588;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dirty="0"/>
              <a:t>10 RCTs in HD (</a:t>
            </a:r>
            <a:r>
              <a:rPr lang="en-US" sz="1200" dirty="0">
                <a:solidFill>
                  <a:schemeClr val="dk1"/>
                </a:solidFill>
              </a:rPr>
              <a:t>Tonelli 2015; </a:t>
            </a:r>
            <a:r>
              <a:rPr lang="en-US" sz="1200" dirty="0" err="1">
                <a:solidFill>
                  <a:schemeClr val="dk1"/>
                </a:solidFill>
              </a:rPr>
              <a:t>Argani</a:t>
            </a:r>
            <a:r>
              <a:rPr lang="en-US" sz="1200" dirty="0">
                <a:solidFill>
                  <a:schemeClr val="dk1"/>
                </a:solidFill>
              </a:rPr>
              <a:t> 2013; Chevalier 2002; </a:t>
            </a:r>
            <a:r>
              <a:rPr lang="en-US" sz="1200" dirty="0" err="1">
                <a:solidFill>
                  <a:schemeClr val="dk1"/>
                </a:solidFill>
              </a:rPr>
              <a:t>Mazani</a:t>
            </a:r>
            <a:r>
              <a:rPr lang="en-US" sz="1200" dirty="0">
                <a:solidFill>
                  <a:schemeClr val="dk1"/>
                </a:solidFill>
              </a:rPr>
              <a:t> 2013; </a:t>
            </a:r>
            <a:r>
              <a:rPr lang="en-US" sz="1200" dirty="0" err="1">
                <a:solidFill>
                  <a:schemeClr val="dk1"/>
                </a:solidFill>
              </a:rPr>
              <a:t>Pakfetrat</a:t>
            </a:r>
            <a:r>
              <a:rPr lang="en-US" sz="1200" dirty="0">
                <a:solidFill>
                  <a:schemeClr val="dk1"/>
                </a:solidFill>
              </a:rPr>
              <a:t> 2003; Rahimi-</a:t>
            </a:r>
            <a:r>
              <a:rPr lang="en-US" sz="1200" dirty="0" err="1">
                <a:solidFill>
                  <a:schemeClr val="dk1"/>
                </a:solidFill>
              </a:rPr>
              <a:t>Ardabili</a:t>
            </a:r>
            <a:r>
              <a:rPr lang="en-US" sz="1200" dirty="0">
                <a:solidFill>
                  <a:schemeClr val="dk1"/>
                </a:solidFill>
              </a:rPr>
              <a:t> 2012; </a:t>
            </a:r>
            <a:r>
              <a:rPr lang="en-US" sz="1200" dirty="0" err="1">
                <a:solidFill>
                  <a:schemeClr val="dk1"/>
                </a:solidFill>
              </a:rPr>
              <a:t>Roozbeh</a:t>
            </a:r>
            <a:r>
              <a:rPr lang="en-US" sz="1200" dirty="0">
                <a:solidFill>
                  <a:schemeClr val="dk1"/>
                </a:solidFill>
              </a:rPr>
              <a:t> 2009;  Guo 2013; </a:t>
            </a:r>
            <a:r>
              <a:rPr lang="en-US" sz="1200" dirty="0" err="1">
                <a:solidFill>
                  <a:schemeClr val="dk1"/>
                </a:solidFill>
              </a:rPr>
              <a:t>Jern</a:t>
            </a:r>
            <a:r>
              <a:rPr lang="en-US" sz="1200" dirty="0">
                <a:solidFill>
                  <a:schemeClr val="dk1"/>
                </a:solidFill>
              </a:rPr>
              <a:t> 2000 and Rashidi 2009) </a:t>
            </a:r>
          </a:p>
          <a:p>
            <a:pPr marL="0" lvl="0" indent="0" algn="l" rtl="0">
              <a:spcBef>
                <a:spcPts val="0"/>
              </a:spcBef>
              <a:spcAft>
                <a:spcPts val="0"/>
              </a:spcAft>
              <a:buNone/>
            </a:pPr>
            <a:endParaRPr lang="en-US" sz="1200" b="1" dirty="0">
              <a:solidFill>
                <a:schemeClr val="dk1"/>
              </a:solidFill>
            </a:endParaRPr>
          </a:p>
          <a:p>
            <a:pPr marL="0" lvl="0" indent="0" algn="l" rtl="0">
              <a:spcBef>
                <a:spcPts val="0"/>
              </a:spcBef>
              <a:spcAft>
                <a:spcPts val="0"/>
              </a:spcAft>
              <a:buNone/>
            </a:pPr>
            <a:r>
              <a:rPr lang="en-US" b="1" dirty="0"/>
              <a:t>Nutritional Status</a:t>
            </a:r>
            <a:endParaRPr dirty="0"/>
          </a:p>
          <a:p>
            <a:pPr marL="0" marR="0" lvl="0" indent="0" algn="l" rtl="0">
              <a:lnSpc>
                <a:spcPct val="100000"/>
              </a:lnSpc>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Three small short-term RCTs (</a:t>
            </a:r>
            <a:r>
              <a:rPr lang="en-US" sz="1200" dirty="0" err="1">
                <a:solidFill>
                  <a:schemeClr val="dk1"/>
                </a:solidFill>
                <a:latin typeface="Arial"/>
                <a:ea typeface="Arial"/>
                <a:cs typeface="Arial"/>
                <a:sym typeface="Arial"/>
              </a:rPr>
              <a:t>Argani</a:t>
            </a:r>
            <a:r>
              <a:rPr lang="en-US" sz="1200" dirty="0">
                <a:solidFill>
                  <a:schemeClr val="dk1"/>
                </a:solidFill>
                <a:latin typeface="Arial"/>
                <a:ea typeface="Arial"/>
                <a:cs typeface="Arial"/>
                <a:sym typeface="Arial"/>
              </a:rPr>
              <a:t> 2013; </a:t>
            </a:r>
            <a:r>
              <a:rPr lang="en-US" sz="1200" dirty="0" err="1">
                <a:solidFill>
                  <a:schemeClr val="dk1"/>
                </a:solidFill>
                <a:latin typeface="Arial"/>
                <a:ea typeface="Arial"/>
                <a:cs typeface="Arial"/>
                <a:sym typeface="Arial"/>
              </a:rPr>
              <a:t>Guoa</a:t>
            </a:r>
            <a:r>
              <a:rPr lang="en-US" sz="1200" dirty="0">
                <a:solidFill>
                  <a:schemeClr val="dk1"/>
                </a:solidFill>
                <a:latin typeface="Arial"/>
                <a:ea typeface="Arial"/>
                <a:cs typeface="Arial"/>
                <a:sym typeface="Arial"/>
              </a:rPr>
              <a:t> 2013; </a:t>
            </a:r>
            <a:r>
              <a:rPr lang="en-US" sz="1200" dirty="0" err="1">
                <a:solidFill>
                  <a:schemeClr val="dk1"/>
                </a:solidFill>
                <a:latin typeface="Arial"/>
                <a:ea typeface="Arial"/>
                <a:cs typeface="Arial"/>
                <a:sym typeface="Arial"/>
              </a:rPr>
              <a:t>Jern</a:t>
            </a:r>
            <a:r>
              <a:rPr lang="en-US" sz="1200" dirty="0">
                <a:solidFill>
                  <a:schemeClr val="dk1"/>
                </a:solidFill>
                <a:latin typeface="Arial"/>
                <a:ea typeface="Arial"/>
                <a:cs typeface="Arial"/>
                <a:sym typeface="Arial"/>
              </a:rPr>
              <a:t> 2000) examined the effects of zinc supplementation on nutrition status in MHD patients. </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The study duration ranged from 8 weeks to 90 days. The dose of zinc supplementation ranged from a daily dose of 11 mg, 50 mg, to 100 mg of elemental zinc. </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The data from these 3 small low-quality trials were regarded as inconclusive and not enough to make recommendation. </a:t>
            </a:r>
          </a:p>
          <a:p>
            <a:pPr marL="171450" marR="0" lvl="0" indent="-171450" algn="l" rtl="0">
              <a:lnSpc>
                <a:spcPct val="100000"/>
              </a:lnSpc>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PNA/PCR = protein nitrogen appearance/protein catabolic rate</a:t>
            </a:r>
            <a:endParaRPr sz="1200" baseline="30000"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sz="1200" b="1"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b="1" dirty="0"/>
              <a:t>Lipid Profile</a:t>
            </a:r>
            <a:endParaRPr dirty="0"/>
          </a:p>
          <a:p>
            <a:pPr marL="0" marR="0" lvl="0" indent="0" algn="l" rtl="0">
              <a:lnSpc>
                <a:spcPct val="100000"/>
              </a:lnSpc>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Four short-term RCTs examined the effect of oral zinc supplementation on lipid levels. (</a:t>
            </a:r>
            <a:r>
              <a:rPr lang="en-US" sz="1200" dirty="0" err="1">
                <a:solidFill>
                  <a:schemeClr val="dk1"/>
                </a:solidFill>
                <a:latin typeface="Arial"/>
                <a:ea typeface="Arial"/>
                <a:cs typeface="Arial"/>
                <a:sym typeface="Arial"/>
              </a:rPr>
              <a:t>Argani</a:t>
            </a:r>
            <a:r>
              <a:rPr lang="en-US" sz="1200" dirty="0">
                <a:solidFill>
                  <a:schemeClr val="dk1"/>
                </a:solidFill>
                <a:latin typeface="Arial"/>
                <a:ea typeface="Arial"/>
                <a:cs typeface="Arial"/>
                <a:sym typeface="Arial"/>
              </a:rPr>
              <a:t> 2013; Rahimi-</a:t>
            </a:r>
            <a:r>
              <a:rPr lang="en-US" sz="1200" dirty="0" err="1">
                <a:solidFill>
                  <a:schemeClr val="dk1"/>
                </a:solidFill>
                <a:latin typeface="Arial"/>
                <a:ea typeface="Arial"/>
                <a:cs typeface="Arial"/>
                <a:sym typeface="Arial"/>
              </a:rPr>
              <a:t>Ardabili</a:t>
            </a:r>
            <a:r>
              <a:rPr lang="en-US" sz="1200" dirty="0">
                <a:solidFill>
                  <a:schemeClr val="dk1"/>
                </a:solidFill>
                <a:latin typeface="Arial"/>
                <a:ea typeface="Arial"/>
                <a:cs typeface="Arial"/>
                <a:sym typeface="Arial"/>
              </a:rPr>
              <a:t> 2012; </a:t>
            </a:r>
            <a:r>
              <a:rPr lang="en-US" sz="1200" dirty="0" err="1">
                <a:solidFill>
                  <a:schemeClr val="dk1"/>
                </a:solidFill>
                <a:latin typeface="Arial"/>
                <a:ea typeface="Arial"/>
                <a:cs typeface="Arial"/>
                <a:sym typeface="Arial"/>
              </a:rPr>
              <a:t>Roozbeh</a:t>
            </a:r>
            <a:r>
              <a:rPr lang="en-US" sz="1200" dirty="0">
                <a:solidFill>
                  <a:schemeClr val="dk1"/>
                </a:solidFill>
                <a:latin typeface="Arial"/>
                <a:ea typeface="Arial"/>
                <a:cs typeface="Arial"/>
                <a:sym typeface="Arial"/>
              </a:rPr>
              <a:t> 2009; Chevalier 2002) The studies by </a:t>
            </a:r>
            <a:r>
              <a:rPr lang="en-US" sz="1200" dirty="0" err="1">
                <a:solidFill>
                  <a:schemeClr val="dk1"/>
                </a:solidFill>
                <a:latin typeface="Arial"/>
                <a:ea typeface="Arial"/>
                <a:cs typeface="Arial"/>
                <a:sym typeface="Arial"/>
              </a:rPr>
              <a:t>Argani</a:t>
            </a:r>
            <a:r>
              <a:rPr lang="en-US" sz="1200" dirty="0">
                <a:solidFill>
                  <a:schemeClr val="dk1"/>
                </a:solidFill>
                <a:latin typeface="Arial"/>
                <a:ea typeface="Arial"/>
                <a:cs typeface="Arial"/>
                <a:sym typeface="Arial"/>
              </a:rPr>
              <a:t> et al and Rahimi-</a:t>
            </a:r>
            <a:r>
              <a:rPr lang="en-US" sz="1200" dirty="0" err="1">
                <a:solidFill>
                  <a:schemeClr val="dk1"/>
                </a:solidFill>
                <a:latin typeface="Arial"/>
                <a:ea typeface="Arial"/>
                <a:cs typeface="Arial"/>
                <a:sym typeface="Arial"/>
              </a:rPr>
              <a:t>Ardabili</a:t>
            </a:r>
            <a:r>
              <a:rPr lang="en-US" sz="1200" dirty="0">
                <a:solidFill>
                  <a:schemeClr val="dk1"/>
                </a:solidFill>
                <a:latin typeface="Arial"/>
                <a:ea typeface="Arial"/>
                <a:cs typeface="Arial"/>
                <a:sym typeface="Arial"/>
              </a:rPr>
              <a:t> et al administered 100 mg of oral zinc daily to MHD patients for 2 months. </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dirty="0" err="1">
                <a:solidFill>
                  <a:schemeClr val="dk1"/>
                </a:solidFill>
                <a:latin typeface="Arial"/>
                <a:ea typeface="Arial"/>
                <a:cs typeface="Arial"/>
                <a:sym typeface="Arial"/>
              </a:rPr>
              <a:t>Argani</a:t>
            </a:r>
            <a:r>
              <a:rPr lang="en-US" sz="1200" dirty="0">
                <a:solidFill>
                  <a:schemeClr val="dk1"/>
                </a:solidFill>
                <a:latin typeface="Arial"/>
                <a:ea typeface="Arial"/>
                <a:cs typeface="Arial"/>
                <a:sym typeface="Arial"/>
              </a:rPr>
              <a:t> et al showed no changes in cholesterol and TG levels with zinc supplementation. </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Rahimi-</a:t>
            </a:r>
            <a:r>
              <a:rPr lang="en-US" sz="1200" dirty="0" err="1">
                <a:solidFill>
                  <a:schemeClr val="dk1"/>
                </a:solidFill>
                <a:latin typeface="Arial"/>
                <a:ea typeface="Arial"/>
                <a:cs typeface="Arial"/>
                <a:sym typeface="Arial"/>
              </a:rPr>
              <a:t>Ardabili</a:t>
            </a:r>
            <a:r>
              <a:rPr lang="en-US" sz="1200" dirty="0">
                <a:solidFill>
                  <a:schemeClr val="dk1"/>
                </a:solidFill>
                <a:latin typeface="Arial"/>
                <a:ea typeface="Arial"/>
                <a:cs typeface="Arial"/>
                <a:sym typeface="Arial"/>
              </a:rPr>
              <a:t> et al showed that cholesterol levels increased significantly in the placebo group but no change in the treatment group, and TC levels were not different between the 2 groups after 2 months’ study. </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dirty="0" err="1">
                <a:solidFill>
                  <a:schemeClr val="dk1"/>
                </a:solidFill>
                <a:latin typeface="Arial"/>
                <a:ea typeface="Arial"/>
                <a:cs typeface="Arial"/>
                <a:sym typeface="Arial"/>
              </a:rPr>
              <a:t>Roozbeh</a:t>
            </a:r>
            <a:r>
              <a:rPr lang="en-US" sz="1200" dirty="0">
                <a:solidFill>
                  <a:schemeClr val="dk1"/>
                </a:solidFill>
                <a:latin typeface="Arial"/>
                <a:ea typeface="Arial"/>
                <a:cs typeface="Arial"/>
                <a:sym typeface="Arial"/>
              </a:rPr>
              <a:t> et al</a:t>
            </a:r>
            <a:r>
              <a:rPr lang="en-US" sz="1200" baseline="30000" dirty="0">
                <a:solidFill>
                  <a:schemeClr val="dk1"/>
                </a:solidFill>
                <a:latin typeface="Arial"/>
                <a:ea typeface="Arial"/>
                <a:cs typeface="Arial"/>
                <a:sym typeface="Arial"/>
              </a:rPr>
              <a:t>412</a:t>
            </a:r>
            <a:r>
              <a:rPr lang="en-US" sz="1200" dirty="0">
                <a:solidFill>
                  <a:schemeClr val="dk1"/>
                </a:solidFill>
                <a:latin typeface="Arial"/>
                <a:ea typeface="Arial"/>
                <a:cs typeface="Arial"/>
                <a:sym typeface="Arial"/>
              </a:rPr>
              <a:t> and Chevalier et al</a:t>
            </a:r>
            <a:r>
              <a:rPr lang="en-US" sz="1200" baseline="30000" dirty="0">
                <a:solidFill>
                  <a:schemeClr val="dk1"/>
                </a:solidFill>
                <a:latin typeface="Arial"/>
                <a:ea typeface="Arial"/>
                <a:cs typeface="Arial"/>
                <a:sym typeface="Arial"/>
              </a:rPr>
              <a:t>410</a:t>
            </a:r>
            <a:r>
              <a:rPr lang="en-US" sz="1200" dirty="0">
                <a:solidFill>
                  <a:schemeClr val="dk1"/>
                </a:solidFill>
                <a:latin typeface="Arial"/>
                <a:ea typeface="Arial"/>
                <a:cs typeface="Arial"/>
                <a:sym typeface="Arial"/>
              </a:rPr>
              <a:t> both supplemented MHD patients with 50 mg of zinc daily for 6 weeks and 90 days, respectively. All patients in these 2 studies were zinc deficient at baseline (&lt;80 </a:t>
            </a:r>
            <a:r>
              <a:rPr lang="en-US" sz="1200" dirty="0" err="1">
                <a:solidFill>
                  <a:schemeClr val="dk1"/>
                </a:solidFill>
                <a:latin typeface="Arial"/>
                <a:ea typeface="Arial"/>
                <a:cs typeface="Arial"/>
                <a:sym typeface="Arial"/>
              </a:rPr>
              <a:t>μg</a:t>
            </a:r>
            <a:r>
              <a:rPr lang="en-US" sz="1200" dirty="0">
                <a:solidFill>
                  <a:schemeClr val="dk1"/>
                </a:solidFill>
                <a:latin typeface="Arial"/>
                <a:ea typeface="Arial"/>
                <a:cs typeface="Arial"/>
                <a:sym typeface="Arial"/>
              </a:rPr>
              <a:t>/dL). Both studies showed that TC, LDL-C, HDL-C, and serum TG levels increased in the zinc-supplemented group but no change in the control group. The conclusions by the authors in these studies suggested that this increase in lipid parameters was desirable.</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dirty="0" err="1">
                <a:solidFill>
                  <a:schemeClr val="dk1"/>
                </a:solidFill>
                <a:latin typeface="Arial"/>
                <a:ea typeface="Arial"/>
                <a:cs typeface="Arial"/>
                <a:sym typeface="Arial"/>
              </a:rPr>
              <a:t>Pakfetrat</a:t>
            </a:r>
            <a:r>
              <a:rPr lang="en-US" sz="1200" dirty="0">
                <a:solidFill>
                  <a:schemeClr val="dk1"/>
                </a:solidFill>
                <a:latin typeface="Arial"/>
                <a:ea typeface="Arial"/>
                <a:cs typeface="Arial"/>
                <a:sym typeface="Arial"/>
              </a:rPr>
              <a:t> et al examined the effect of 50 mg of oral zinc per day for 6 weeks in MHD patients and found that significantly decreased homocysteine levels decreased in the zinc-supplemented group compared with the placebo group. </a:t>
            </a:r>
            <a:endParaRPr dirty="0"/>
          </a:p>
          <a:p>
            <a:pPr marL="0" marR="0" lvl="0" indent="0" algn="l" rtl="0">
              <a:lnSpc>
                <a:spcPct val="100000"/>
              </a:lnSpc>
              <a:spcBef>
                <a:spcPts val="0"/>
              </a:spcBef>
              <a:spcAft>
                <a:spcPts val="0"/>
              </a:spcAft>
              <a:buClr>
                <a:schemeClr val="dk1"/>
              </a:buClr>
              <a:buSzPts val="1200"/>
              <a:buFont typeface="Arial"/>
              <a:buNone/>
            </a:pPr>
            <a:endParaRPr b="1" dirty="0"/>
          </a:p>
          <a:p>
            <a:pPr marL="0" lvl="0" indent="0" algn="l" rtl="0">
              <a:spcBef>
                <a:spcPts val="0"/>
              </a:spcBef>
              <a:spcAft>
                <a:spcPts val="0"/>
              </a:spcAft>
              <a:buNone/>
            </a:pPr>
            <a:r>
              <a:rPr lang="en-US" b="1" dirty="0"/>
              <a:t>Zinc Levels</a:t>
            </a:r>
            <a:endParaRPr dirty="0"/>
          </a:p>
          <a:p>
            <a:pPr marL="0" lvl="0" indent="0" algn="l" rtl="0">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Six RCTs examined zinc supplementation in relation to serum zinc levels in MHD patients. (Tonelli 2015; </a:t>
            </a:r>
            <a:r>
              <a:rPr lang="en-US" sz="1200" dirty="0" err="1">
                <a:solidFill>
                  <a:schemeClr val="dk1"/>
                </a:solidFill>
                <a:latin typeface="Arial"/>
                <a:ea typeface="Arial"/>
                <a:cs typeface="Arial"/>
                <a:sym typeface="Arial"/>
              </a:rPr>
              <a:t>Argani</a:t>
            </a:r>
            <a:r>
              <a:rPr lang="en-US" sz="1200" dirty="0">
                <a:solidFill>
                  <a:schemeClr val="dk1"/>
                </a:solidFill>
                <a:latin typeface="Arial"/>
                <a:ea typeface="Arial"/>
                <a:cs typeface="Arial"/>
                <a:sym typeface="Arial"/>
              </a:rPr>
              <a:t> 2013; Guo 2013; Chevalier 2002; </a:t>
            </a:r>
            <a:r>
              <a:rPr lang="en-US" sz="1200" dirty="0" err="1">
                <a:solidFill>
                  <a:schemeClr val="dk1"/>
                </a:solidFill>
                <a:latin typeface="Arial"/>
                <a:ea typeface="Arial"/>
                <a:cs typeface="Arial"/>
                <a:sym typeface="Arial"/>
              </a:rPr>
              <a:t>Roozbeh</a:t>
            </a:r>
            <a:r>
              <a:rPr lang="en-US" sz="1200" dirty="0">
                <a:solidFill>
                  <a:schemeClr val="dk1"/>
                </a:solidFill>
                <a:latin typeface="Arial"/>
                <a:ea typeface="Arial"/>
                <a:cs typeface="Arial"/>
                <a:sym typeface="Arial"/>
              </a:rPr>
              <a:t> 2009; </a:t>
            </a:r>
            <a:r>
              <a:rPr lang="en-US" sz="1200" dirty="0" err="1">
                <a:solidFill>
                  <a:schemeClr val="dk1"/>
                </a:solidFill>
                <a:latin typeface="Arial"/>
                <a:ea typeface="Arial"/>
                <a:cs typeface="Arial"/>
                <a:sym typeface="Arial"/>
              </a:rPr>
              <a:t>Zachara</a:t>
            </a:r>
            <a:r>
              <a:rPr lang="en-US" sz="1200" dirty="0">
                <a:solidFill>
                  <a:schemeClr val="dk1"/>
                </a:solidFill>
                <a:latin typeface="Arial"/>
                <a:ea typeface="Arial"/>
                <a:cs typeface="Arial"/>
                <a:sym typeface="Arial"/>
              </a:rPr>
              <a:t> 2001) </a:t>
            </a:r>
            <a:endParaRPr dirty="0"/>
          </a:p>
          <a:p>
            <a:pPr marL="171450" lvl="0" indent="-171450" algn="l" rtl="0">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All except the Tonelli et al study described zinc deficiency at baseline. </a:t>
            </a:r>
            <a:endParaRPr dirty="0"/>
          </a:p>
          <a:p>
            <a:pPr marL="171450" lvl="0" indent="-171450" algn="l" rtl="0">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The dosages of zinc supplementation ranged from 11 to 110 mg. Study durations ranged from 5 weeks up to 6 months. </a:t>
            </a:r>
            <a:endParaRPr dirty="0"/>
          </a:p>
          <a:p>
            <a:pPr marL="171450" lvl="0" indent="-171450" algn="l" rtl="0">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In the study by Tonelli et al, zinc levels in the medium-dose (50 mg/d) but not the low-dose (25 mg/d) group were significantly higher than in the </a:t>
            </a:r>
            <a:r>
              <a:rPr lang="en-US" sz="1200" dirty="0" err="1">
                <a:solidFill>
                  <a:schemeClr val="dk1"/>
                </a:solidFill>
                <a:latin typeface="Arial"/>
                <a:ea typeface="Arial"/>
                <a:cs typeface="Arial"/>
                <a:sym typeface="Arial"/>
              </a:rPr>
              <a:t>nonsupplemented</a:t>
            </a:r>
            <a:r>
              <a:rPr lang="en-US" sz="1200" dirty="0">
                <a:solidFill>
                  <a:schemeClr val="dk1"/>
                </a:solidFill>
                <a:latin typeface="Arial"/>
                <a:ea typeface="Arial"/>
                <a:cs typeface="Arial"/>
                <a:sym typeface="Arial"/>
              </a:rPr>
              <a:t> group at 90 and 180 days after supplementation. </a:t>
            </a:r>
            <a:endParaRPr dirty="0"/>
          </a:p>
          <a:p>
            <a:pPr marL="171450" lvl="0" indent="-171450" algn="l" rtl="0">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A pooled analysis of these 6 studies showed a mean increase of 30.97 </a:t>
            </a:r>
            <a:r>
              <a:rPr lang="en-US" sz="1200" dirty="0" err="1">
                <a:solidFill>
                  <a:schemeClr val="dk1"/>
                </a:solidFill>
                <a:latin typeface="Arial"/>
                <a:ea typeface="Arial"/>
                <a:cs typeface="Arial"/>
                <a:sym typeface="Arial"/>
              </a:rPr>
              <a:t>μg</a:t>
            </a:r>
            <a:r>
              <a:rPr lang="en-US" sz="1200" dirty="0">
                <a:solidFill>
                  <a:schemeClr val="dk1"/>
                </a:solidFill>
                <a:latin typeface="Arial"/>
                <a:ea typeface="Arial"/>
                <a:cs typeface="Arial"/>
                <a:sym typeface="Arial"/>
              </a:rPr>
              <a:t>/dL in serum zinc levels after supplementation compared with the control group. However, heterogeneity was high. It is not known whether zinc supplementation in deficient patients may affect any health-related outcomes or clinical hard outcomes in patients with CKD and dialysis patients. The long-term effects or any toxicity of zinc supplementation are also unclear at this stage.</a:t>
            </a:r>
            <a:endParaRPr dirty="0"/>
          </a:p>
          <a:p>
            <a:pPr marL="0" lvl="0" indent="0" algn="l" rtl="0">
              <a:spcBef>
                <a:spcPts val="0"/>
              </a:spcBef>
              <a:spcAft>
                <a:spcPts val="0"/>
              </a:spcAft>
              <a:buNone/>
            </a:pPr>
            <a:endParaRPr b="1" dirty="0"/>
          </a:p>
        </p:txBody>
      </p:sp>
      <p:sp>
        <p:nvSpPr>
          <p:cNvPr id="589" name="Google Shape;589;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5" name="Google Shape;595;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1">
                <a:solidFill>
                  <a:schemeClr val="dk1"/>
                </a:solidFill>
                <a:latin typeface="Arial"/>
                <a:ea typeface="Arial"/>
                <a:cs typeface="Arial"/>
                <a:sym typeface="Arial"/>
              </a:rPr>
              <a:t>Implementation </a:t>
            </a:r>
            <a:r>
              <a:rPr lang="en-US" sz="1200" b="0" i="0">
                <a:solidFill>
                  <a:schemeClr val="dk1"/>
                </a:solidFill>
                <a:latin typeface="Arial"/>
                <a:ea typeface="Arial"/>
                <a:cs typeface="Arial"/>
                <a:sym typeface="Arial"/>
              </a:rPr>
              <a:t> </a:t>
            </a:r>
            <a:r>
              <a:rPr lang="en-US" sz="1200" b="1" i="1">
                <a:solidFill>
                  <a:schemeClr val="dk1"/>
                </a:solidFill>
                <a:latin typeface="Arial"/>
                <a:ea typeface="Arial"/>
                <a:cs typeface="Arial"/>
                <a:sym typeface="Arial"/>
              </a:rPr>
              <a:t>Considerations</a:t>
            </a:r>
            <a:endParaRPr/>
          </a:p>
          <a:p>
            <a:pPr marL="0" lvl="0" indent="0" algn="l" rtl="0">
              <a:spcBef>
                <a:spcPts val="0"/>
              </a:spcBef>
              <a:spcAft>
                <a:spcPts val="0"/>
              </a:spcAft>
              <a:buNone/>
            </a:pPr>
            <a:r>
              <a:rPr lang="en-US" sz="1200">
                <a:solidFill>
                  <a:schemeClr val="dk1"/>
                </a:solidFill>
                <a:latin typeface="Arial"/>
                <a:ea typeface="Arial"/>
                <a:cs typeface="Arial"/>
                <a:sym typeface="Arial"/>
              </a:rPr>
              <a:t>Suggested intake should be based on recommendations for the general population (</a:t>
            </a:r>
            <a:r>
              <a:rPr lang="en-US" sz="1200" u="sng">
                <a:solidFill>
                  <a:schemeClr val="dk1"/>
                </a:solidFill>
                <a:latin typeface="Arial"/>
                <a:ea typeface="Arial"/>
                <a:cs typeface="Arial"/>
                <a:sym typeface="Arial"/>
              </a:rPr>
              <a:t>eg, </a:t>
            </a:r>
            <a:r>
              <a:rPr lang="en-US" sz="1200">
                <a:solidFill>
                  <a:schemeClr val="dk1"/>
                </a:solidFill>
                <a:latin typeface="Arial"/>
                <a:ea typeface="Arial"/>
                <a:cs typeface="Arial"/>
                <a:sym typeface="Arial"/>
              </a:rPr>
              <a:t>RDA) unless there are specific considerations requiring modification. </a:t>
            </a:r>
            <a:endParaRPr/>
          </a:p>
          <a:p>
            <a:pPr marL="0" lvl="0" indent="0" algn="l" rtl="0">
              <a:spcBef>
                <a:spcPts val="0"/>
              </a:spcBef>
              <a:spcAft>
                <a:spcPts val="0"/>
              </a:spcAft>
              <a:buNone/>
            </a:pPr>
            <a:r>
              <a:rPr lang="en-US" sz="1200" b="1" i="1">
                <a:solidFill>
                  <a:schemeClr val="dk1"/>
                </a:solidFill>
                <a:latin typeface="Arial"/>
                <a:ea typeface="Arial"/>
                <a:cs typeface="Arial"/>
                <a:sym typeface="Arial"/>
              </a:rPr>
              <a:t>Monitoring </a:t>
            </a:r>
            <a:r>
              <a:rPr lang="en-US" sz="1200" b="0" i="0">
                <a:solidFill>
                  <a:schemeClr val="dk1"/>
                </a:solidFill>
                <a:latin typeface="Arial"/>
                <a:ea typeface="Arial"/>
                <a:cs typeface="Arial"/>
                <a:sym typeface="Arial"/>
              </a:rPr>
              <a:t> </a:t>
            </a:r>
            <a:r>
              <a:rPr lang="en-US" sz="1200" b="1" i="1">
                <a:solidFill>
                  <a:schemeClr val="dk1"/>
                </a:solidFill>
                <a:latin typeface="Arial"/>
                <a:ea typeface="Arial"/>
                <a:cs typeface="Arial"/>
                <a:sym typeface="Arial"/>
              </a:rPr>
              <a:t>and Evaluation</a:t>
            </a:r>
            <a:endParaRPr/>
          </a:p>
          <a:p>
            <a:pPr marL="0" lvl="0" indent="0" algn="l" rtl="0">
              <a:spcBef>
                <a:spcPts val="0"/>
              </a:spcBef>
              <a:spcAft>
                <a:spcPts val="0"/>
              </a:spcAft>
              <a:buNone/>
            </a:pPr>
            <a:r>
              <a:rPr lang="en-US" sz="1200">
                <a:solidFill>
                  <a:schemeClr val="dk1"/>
                </a:solidFill>
                <a:latin typeface="Arial"/>
                <a:ea typeface="Arial"/>
                <a:cs typeface="Arial"/>
                <a:sym typeface="Arial"/>
              </a:rPr>
              <a:t>There are no specific guidelines for monitoring selenium and zinc deficiency or supplementation. However, although unlikely, practitioners should be aware of signs and symptoms of severe selenium and zinc deficiency in patients with stages 3-5D CKD.</a:t>
            </a:r>
            <a:endParaRPr/>
          </a:p>
          <a:p>
            <a:pPr marL="0" lvl="0" indent="0" algn="l" rtl="0">
              <a:spcBef>
                <a:spcPts val="0"/>
              </a:spcBef>
              <a:spcAft>
                <a:spcPts val="0"/>
              </a:spcAft>
              <a:buNone/>
            </a:pPr>
            <a:r>
              <a:rPr lang="en-US" sz="1200">
                <a:solidFill>
                  <a:schemeClr val="dk1"/>
                </a:solidFill>
                <a:latin typeface="Arial"/>
                <a:ea typeface="Arial"/>
                <a:cs typeface="Arial"/>
                <a:sym typeface="Arial"/>
              </a:rPr>
              <a:t> </a:t>
            </a:r>
            <a:endParaRPr sz="1200">
              <a:solidFill>
                <a:schemeClr val="dk1"/>
              </a:solidFill>
              <a:latin typeface="Arial"/>
              <a:ea typeface="Arial"/>
              <a:cs typeface="Arial"/>
              <a:sym typeface="Arial"/>
            </a:endParaRPr>
          </a:p>
          <a:p>
            <a:pPr marL="0" lvl="0" indent="0" algn="l" rtl="0">
              <a:spcBef>
                <a:spcPts val="0"/>
              </a:spcBef>
              <a:spcAft>
                <a:spcPts val="0"/>
              </a:spcAft>
              <a:buNone/>
            </a:pPr>
            <a:endParaRPr/>
          </a:p>
        </p:txBody>
      </p:sp>
      <p:sp>
        <p:nvSpPr>
          <p:cNvPr id="596" name="Google Shape;596;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65</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8bd4dc0947_1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8bd4dc0947_1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3" name="Google Shape;603;g8bd4dc0947_1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66</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8bd4dc0947_1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8bd4dc0947_1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0" name="Google Shape;610;g8bd4dc0947_1_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67</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8bd4dc0947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6" name="Google Shape;616;g8bd4dc0947_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7" name="Google Shape;617;g8bd4dc0947_2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68</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3" name="Google Shape;623;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These resources from the Academy of Nutrition and Dietetics and the National Kidney Foundation provide additional information to support implementation of the KDOQI Guideline for Nutrition in CKD.</a:t>
            </a:r>
          </a:p>
          <a:p>
            <a:pPr marL="0" lvl="0" indent="0" algn="l" rtl="0">
              <a:spcBef>
                <a:spcPts val="0"/>
              </a:spcBef>
              <a:spcAft>
                <a:spcPts val="0"/>
              </a:spcAft>
              <a:buNone/>
            </a:pPr>
            <a:r>
              <a:rPr lang="en-US" dirty="0"/>
              <a:t>For NKF resources go to kidney.org</a:t>
            </a:r>
          </a:p>
          <a:p>
            <a:pPr marL="0" lvl="0" indent="0" algn="l" rtl="0">
              <a:spcBef>
                <a:spcPts val="0"/>
              </a:spcBef>
              <a:spcAft>
                <a:spcPts val="0"/>
              </a:spcAft>
              <a:buNone/>
            </a:pPr>
            <a:r>
              <a:rPr lang="en-US" dirty="0"/>
              <a:t>For Academy resources go to eatright.org</a:t>
            </a:r>
            <a:endParaRPr dirty="0"/>
          </a:p>
        </p:txBody>
      </p:sp>
      <p:sp>
        <p:nvSpPr>
          <p:cNvPr id="624" name="Google Shape;624;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0" name="Google Shape;630;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Micronutrients are essential for metabolic function and hence maintaining an adequate intake of these micronutrients is important. </a:t>
            </a:r>
            <a:endParaRPr/>
          </a:p>
          <a:p>
            <a:pPr marL="171450" marR="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There is some evidence to indicate that patients with CKD are likely to be deficient in certain micronutrients.</a:t>
            </a:r>
            <a:endParaRPr/>
          </a:p>
          <a:p>
            <a:pPr marL="171450" marR="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Arial"/>
                <a:ea typeface="Arial"/>
                <a:cs typeface="Arial"/>
                <a:sym typeface="Arial"/>
              </a:rPr>
              <a:t>Some of the common reasons for this include insufficient dietary intake, dietary prescriptions that may limit vitamin-rich foods (particularly water-soluble vitamins), dialysis procedures that may contribute to micronutrient loss, improper absorption of vitamins, and use of certain medications and illness. </a:t>
            </a:r>
            <a:endParaRPr/>
          </a:p>
          <a:p>
            <a:pPr marL="0" lvl="0" indent="0" algn="l" rtl="0">
              <a:spcBef>
                <a:spcPts val="0"/>
              </a:spcBef>
              <a:spcAft>
                <a:spcPts val="0"/>
              </a:spcAft>
              <a:buNone/>
            </a:pPr>
            <a:endParaRPr/>
          </a:p>
        </p:txBody>
      </p:sp>
      <p:sp>
        <p:nvSpPr>
          <p:cNvPr id="171" name="Google Shape;17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For healthy individuals, many countries have established dietary reference intakes for individual micronutrients. However, there is a paucity of guidance regarding appropriate intake for people with chronic diseases. </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There is some evidence to indicate that patients with CKD are likely to be deficient in certain micronutrients. Some of the common reasons for this include insufficient dietary intake, dietary prescriptions that may limit vitamin-rich foods (particularly water-soluble vitamins), dialysis procedures that may contribute to micronutrient loss, improper absorption of vitamins, and use of certain medications and illness. Due to these concerns, multivitamin supplements are routinely prescribed. </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Findings from the Dialysis Outcomes and Practice Patterns Study (DOPPS) indicate that &gt;70% of MHD patients in the United States take supplements. However, there is insufficient evidence to indicate whether micronutrients or multivitamin supplementation is beneficial or detrimental in this population.</a:t>
            </a:r>
            <a:endParaRPr dirty="0"/>
          </a:p>
          <a:p>
            <a:pPr marL="0" lvl="0" indent="0" algn="l" rtl="0">
              <a:spcBef>
                <a:spcPts val="0"/>
              </a:spcBef>
              <a:spcAft>
                <a:spcPts val="0"/>
              </a:spcAft>
              <a:buNone/>
            </a:pPr>
            <a:endParaRPr dirty="0"/>
          </a:p>
        </p:txBody>
      </p:sp>
      <p:sp>
        <p:nvSpPr>
          <p:cNvPr id="178" name="Google Shape;17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1_Title">
  <p:cSld name="01_Title">
    <p:bg>
      <p:bgPr>
        <a:gradFill>
          <a:gsLst>
            <a:gs pos="0">
              <a:srgbClr val="6F6F6F"/>
            </a:gs>
            <a:gs pos="50000">
              <a:srgbClr val="5D5D5D"/>
            </a:gs>
            <a:gs pos="100000">
              <a:srgbClr val="484848"/>
            </a:gs>
          </a:gsLst>
          <a:lin ang="5400000" scaled="0"/>
        </a:gradFill>
        <a:effectLst/>
      </p:bgPr>
    </p:bg>
    <p:spTree>
      <p:nvGrpSpPr>
        <p:cNvPr id="1" name="Shape 11"/>
        <p:cNvGrpSpPr/>
        <p:nvPr/>
      </p:nvGrpSpPr>
      <p:grpSpPr>
        <a:xfrm>
          <a:off x="0" y="0"/>
          <a:ext cx="0" cy="0"/>
          <a:chOff x="0" y="0"/>
          <a:chExt cx="0" cy="0"/>
        </a:xfrm>
      </p:grpSpPr>
      <p:sp>
        <p:nvSpPr>
          <p:cNvPr id="12" name="Google Shape;12;p2"/>
          <p:cNvSpPr txBox="1">
            <a:spLocks noGrp="1"/>
          </p:cNvSpPr>
          <p:nvPr>
            <p:ph type="title"/>
          </p:nvPr>
        </p:nvSpPr>
        <p:spPr>
          <a:xfrm>
            <a:off x="1790700" y="762000"/>
            <a:ext cx="8648700" cy="495486"/>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6">
  <p:cSld name="06">
    <p:spTree>
      <p:nvGrpSpPr>
        <p:cNvPr id="1" name="Shape 51"/>
        <p:cNvGrpSpPr/>
        <p:nvPr/>
      </p:nvGrpSpPr>
      <p:grpSpPr>
        <a:xfrm>
          <a:off x="0" y="0"/>
          <a:ext cx="0" cy="0"/>
          <a:chOff x="0" y="0"/>
          <a:chExt cx="0" cy="0"/>
        </a:xfrm>
      </p:grpSpPr>
      <p:sp>
        <p:nvSpPr>
          <p:cNvPr id="52" name="Google Shape;52;p14"/>
          <p:cNvSpPr>
            <a:spLocks noGrp="1"/>
          </p:cNvSpPr>
          <p:nvPr>
            <p:ph type="pic" idx="2"/>
          </p:nvPr>
        </p:nvSpPr>
        <p:spPr>
          <a:xfrm>
            <a:off x="8946292" y="0"/>
            <a:ext cx="3245708" cy="6857999"/>
          </a:xfrm>
          <a:prstGeom prst="rect">
            <a:avLst/>
          </a:prstGeom>
          <a:solidFill>
            <a:schemeClr val="lt2"/>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3" name="Google Shape;53;p14"/>
          <p:cNvSpPr txBox="1">
            <a:spLocks noGrp="1"/>
          </p:cNvSpPr>
          <p:nvPr>
            <p:ph type="title"/>
          </p:nvPr>
        </p:nvSpPr>
        <p:spPr>
          <a:xfrm>
            <a:off x="1790700" y="762000"/>
            <a:ext cx="8648700" cy="495486"/>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7">
  <p:cSld name="07">
    <p:spTree>
      <p:nvGrpSpPr>
        <p:cNvPr id="1" name="Shape 54"/>
        <p:cNvGrpSpPr/>
        <p:nvPr/>
      </p:nvGrpSpPr>
      <p:grpSpPr>
        <a:xfrm>
          <a:off x="0" y="0"/>
          <a:ext cx="0" cy="0"/>
          <a:chOff x="0" y="0"/>
          <a:chExt cx="0" cy="0"/>
        </a:xfrm>
      </p:grpSpPr>
      <p:sp>
        <p:nvSpPr>
          <p:cNvPr id="55" name="Google Shape;55;p15"/>
          <p:cNvSpPr>
            <a:spLocks noGrp="1"/>
          </p:cNvSpPr>
          <p:nvPr>
            <p:ph type="pic" idx="2"/>
          </p:nvPr>
        </p:nvSpPr>
        <p:spPr>
          <a:xfrm>
            <a:off x="4703805" y="0"/>
            <a:ext cx="2784390" cy="6857999"/>
          </a:xfrm>
          <a:prstGeom prst="rect">
            <a:avLst/>
          </a:prstGeom>
          <a:solidFill>
            <a:schemeClr val="lt2"/>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8">
  <p:cSld name="08">
    <p:spTree>
      <p:nvGrpSpPr>
        <p:cNvPr id="1" name="Shape 56"/>
        <p:cNvGrpSpPr/>
        <p:nvPr/>
      </p:nvGrpSpPr>
      <p:grpSpPr>
        <a:xfrm>
          <a:off x="0" y="0"/>
          <a:ext cx="0" cy="0"/>
          <a:chOff x="0" y="0"/>
          <a:chExt cx="0" cy="0"/>
        </a:xfrm>
      </p:grpSpPr>
      <p:sp>
        <p:nvSpPr>
          <p:cNvPr id="57" name="Google Shape;57;p16"/>
          <p:cNvSpPr>
            <a:spLocks noGrp="1"/>
          </p:cNvSpPr>
          <p:nvPr>
            <p:ph type="pic" idx="2"/>
          </p:nvPr>
        </p:nvSpPr>
        <p:spPr>
          <a:xfrm>
            <a:off x="1790700" y="1"/>
            <a:ext cx="4305300" cy="2372496"/>
          </a:xfrm>
          <a:prstGeom prst="rect">
            <a:avLst/>
          </a:prstGeom>
          <a:solidFill>
            <a:schemeClr val="lt2"/>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8" name="Google Shape;58;p16"/>
          <p:cNvSpPr>
            <a:spLocks noGrp="1"/>
          </p:cNvSpPr>
          <p:nvPr>
            <p:ph type="pic" idx="3"/>
          </p:nvPr>
        </p:nvSpPr>
        <p:spPr>
          <a:xfrm>
            <a:off x="1790700" y="4485504"/>
            <a:ext cx="4305300" cy="2372496"/>
          </a:xfrm>
          <a:prstGeom prst="rect">
            <a:avLst/>
          </a:prstGeom>
          <a:solidFill>
            <a:schemeClr val="lt2"/>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9">
  <p:cSld name="09">
    <p:bg>
      <p:bgPr>
        <a:solidFill>
          <a:schemeClr val="lt1"/>
        </a:solidFill>
        <a:effectLst/>
      </p:bgPr>
    </p:bg>
    <p:spTree>
      <p:nvGrpSpPr>
        <p:cNvPr id="1" name="Shape 59"/>
        <p:cNvGrpSpPr/>
        <p:nvPr/>
      </p:nvGrpSpPr>
      <p:grpSpPr>
        <a:xfrm>
          <a:off x="0" y="0"/>
          <a:ext cx="0" cy="0"/>
          <a:chOff x="0" y="0"/>
          <a:chExt cx="0" cy="0"/>
        </a:xfrm>
      </p:grpSpPr>
      <p:sp>
        <p:nvSpPr>
          <p:cNvPr id="60" name="Google Shape;60;p17"/>
          <p:cNvSpPr>
            <a:spLocks noGrp="1"/>
          </p:cNvSpPr>
          <p:nvPr>
            <p:ph type="pic" idx="2"/>
          </p:nvPr>
        </p:nvSpPr>
        <p:spPr>
          <a:xfrm>
            <a:off x="0" y="1"/>
            <a:ext cx="3361038" cy="6857999"/>
          </a:xfrm>
          <a:prstGeom prst="rect">
            <a:avLst/>
          </a:prstGeom>
          <a:solidFill>
            <a:schemeClr val="lt2"/>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1" name="Google Shape;61;p17"/>
          <p:cNvSpPr txBox="1">
            <a:spLocks noGrp="1"/>
          </p:cNvSpPr>
          <p:nvPr>
            <p:ph type="title"/>
          </p:nvPr>
        </p:nvSpPr>
        <p:spPr>
          <a:xfrm>
            <a:off x="1790700" y="762000"/>
            <a:ext cx="8648700" cy="495486"/>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0">
  <p:cSld name="10">
    <p:spTree>
      <p:nvGrpSpPr>
        <p:cNvPr id="1" name="Shape 62"/>
        <p:cNvGrpSpPr/>
        <p:nvPr/>
      </p:nvGrpSpPr>
      <p:grpSpPr>
        <a:xfrm>
          <a:off x="0" y="0"/>
          <a:ext cx="0" cy="0"/>
          <a:chOff x="0" y="0"/>
          <a:chExt cx="0" cy="0"/>
        </a:xfrm>
      </p:grpSpPr>
      <p:sp>
        <p:nvSpPr>
          <p:cNvPr id="63" name="Google Shape;63;p18"/>
          <p:cNvSpPr>
            <a:spLocks noGrp="1"/>
          </p:cNvSpPr>
          <p:nvPr>
            <p:ph type="pic" idx="2"/>
          </p:nvPr>
        </p:nvSpPr>
        <p:spPr>
          <a:xfrm>
            <a:off x="0" y="1"/>
            <a:ext cx="12192000" cy="3429000"/>
          </a:xfrm>
          <a:prstGeom prst="rect">
            <a:avLst/>
          </a:prstGeom>
          <a:solidFill>
            <a:schemeClr val="lt2"/>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1">
  <p:cSld name="11">
    <p:spTree>
      <p:nvGrpSpPr>
        <p:cNvPr id="1" name="Shape 64"/>
        <p:cNvGrpSpPr/>
        <p:nvPr/>
      </p:nvGrpSpPr>
      <p:grpSpPr>
        <a:xfrm>
          <a:off x="0" y="0"/>
          <a:ext cx="0" cy="0"/>
          <a:chOff x="0" y="0"/>
          <a:chExt cx="0" cy="0"/>
        </a:xfrm>
      </p:grpSpPr>
      <p:sp>
        <p:nvSpPr>
          <p:cNvPr id="65" name="Google Shape;65;p19"/>
          <p:cNvSpPr>
            <a:spLocks noGrp="1"/>
          </p:cNvSpPr>
          <p:nvPr>
            <p:ph type="pic" idx="2"/>
          </p:nvPr>
        </p:nvSpPr>
        <p:spPr>
          <a:xfrm>
            <a:off x="0" y="1"/>
            <a:ext cx="6096000" cy="3429000"/>
          </a:xfrm>
          <a:prstGeom prst="rect">
            <a:avLst/>
          </a:prstGeom>
          <a:solidFill>
            <a:schemeClr val="lt2"/>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6" name="Google Shape;66;p19"/>
          <p:cNvSpPr>
            <a:spLocks noGrp="1"/>
          </p:cNvSpPr>
          <p:nvPr>
            <p:ph type="pic" idx="3"/>
          </p:nvPr>
        </p:nvSpPr>
        <p:spPr>
          <a:xfrm>
            <a:off x="6096000" y="1"/>
            <a:ext cx="6096000" cy="3429000"/>
          </a:xfrm>
          <a:prstGeom prst="rect">
            <a:avLst/>
          </a:prstGeom>
          <a:solidFill>
            <a:schemeClr val="lt2"/>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2">
  <p:cSld name="12">
    <p:spTree>
      <p:nvGrpSpPr>
        <p:cNvPr id="1" name="Shape 67"/>
        <p:cNvGrpSpPr/>
        <p:nvPr/>
      </p:nvGrpSpPr>
      <p:grpSpPr>
        <a:xfrm>
          <a:off x="0" y="0"/>
          <a:ext cx="0" cy="0"/>
          <a:chOff x="0" y="0"/>
          <a:chExt cx="0" cy="0"/>
        </a:xfrm>
      </p:grpSpPr>
      <p:sp>
        <p:nvSpPr>
          <p:cNvPr id="68" name="Google Shape;68;p20"/>
          <p:cNvSpPr>
            <a:spLocks noGrp="1"/>
          </p:cNvSpPr>
          <p:nvPr>
            <p:ph type="pic" idx="2"/>
          </p:nvPr>
        </p:nvSpPr>
        <p:spPr>
          <a:xfrm>
            <a:off x="0" y="1"/>
            <a:ext cx="6096000" cy="3429000"/>
          </a:xfrm>
          <a:prstGeom prst="rect">
            <a:avLst/>
          </a:prstGeom>
          <a:solidFill>
            <a:schemeClr val="lt2"/>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9" name="Google Shape;69;p20"/>
          <p:cNvSpPr>
            <a:spLocks noGrp="1"/>
          </p:cNvSpPr>
          <p:nvPr>
            <p:ph type="pic" idx="3"/>
          </p:nvPr>
        </p:nvSpPr>
        <p:spPr>
          <a:xfrm>
            <a:off x="0" y="3429001"/>
            <a:ext cx="6096000" cy="3429000"/>
          </a:xfrm>
          <a:prstGeom prst="rect">
            <a:avLst/>
          </a:prstGeom>
          <a:solidFill>
            <a:schemeClr val="lt2"/>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5">
  <p:cSld name="15">
    <p:spTree>
      <p:nvGrpSpPr>
        <p:cNvPr id="1" name="Shape 70"/>
        <p:cNvGrpSpPr/>
        <p:nvPr/>
      </p:nvGrpSpPr>
      <p:grpSpPr>
        <a:xfrm>
          <a:off x="0" y="0"/>
          <a:ext cx="0" cy="0"/>
          <a:chOff x="0" y="0"/>
          <a:chExt cx="0" cy="0"/>
        </a:xfrm>
      </p:grpSpPr>
      <p:sp>
        <p:nvSpPr>
          <p:cNvPr id="71" name="Google Shape;71;p21"/>
          <p:cNvSpPr>
            <a:spLocks noGrp="1"/>
          </p:cNvSpPr>
          <p:nvPr>
            <p:ph type="pic" idx="2"/>
          </p:nvPr>
        </p:nvSpPr>
        <p:spPr>
          <a:xfrm>
            <a:off x="6096000" y="1"/>
            <a:ext cx="6096000" cy="3429000"/>
          </a:xfrm>
          <a:prstGeom prst="rect">
            <a:avLst/>
          </a:prstGeom>
          <a:solidFill>
            <a:schemeClr val="lt2"/>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2" name="Google Shape;72;p21"/>
          <p:cNvSpPr>
            <a:spLocks noGrp="1"/>
          </p:cNvSpPr>
          <p:nvPr>
            <p:ph type="pic" idx="3"/>
          </p:nvPr>
        </p:nvSpPr>
        <p:spPr>
          <a:xfrm>
            <a:off x="6096000" y="3429001"/>
            <a:ext cx="6096000" cy="3429000"/>
          </a:xfrm>
          <a:prstGeom prst="rect">
            <a:avLst/>
          </a:prstGeom>
          <a:solidFill>
            <a:schemeClr val="lt2"/>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6">
  <p:cSld name="16">
    <p:spTree>
      <p:nvGrpSpPr>
        <p:cNvPr id="1" name="Shape 73"/>
        <p:cNvGrpSpPr/>
        <p:nvPr/>
      </p:nvGrpSpPr>
      <p:grpSpPr>
        <a:xfrm>
          <a:off x="0" y="0"/>
          <a:ext cx="0" cy="0"/>
          <a:chOff x="0" y="0"/>
          <a:chExt cx="0" cy="0"/>
        </a:xfrm>
      </p:grpSpPr>
      <p:sp>
        <p:nvSpPr>
          <p:cNvPr id="74" name="Google Shape;74;p22"/>
          <p:cNvSpPr>
            <a:spLocks noGrp="1"/>
          </p:cNvSpPr>
          <p:nvPr>
            <p:ph type="pic" idx="2"/>
          </p:nvPr>
        </p:nvSpPr>
        <p:spPr>
          <a:xfrm>
            <a:off x="6096000" y="0"/>
            <a:ext cx="6096000" cy="6857999"/>
          </a:xfrm>
          <a:prstGeom prst="rect">
            <a:avLst/>
          </a:prstGeom>
          <a:solidFill>
            <a:schemeClr val="lt2"/>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17">
  <p:cSld name="17">
    <p:spTree>
      <p:nvGrpSpPr>
        <p:cNvPr id="1" name="Shape 75"/>
        <p:cNvGrpSpPr/>
        <p:nvPr/>
      </p:nvGrpSpPr>
      <p:grpSpPr>
        <a:xfrm>
          <a:off x="0" y="0"/>
          <a:ext cx="0" cy="0"/>
          <a:chOff x="0" y="0"/>
          <a:chExt cx="0" cy="0"/>
        </a:xfrm>
      </p:grpSpPr>
      <p:sp>
        <p:nvSpPr>
          <p:cNvPr id="76" name="Google Shape;76;p23"/>
          <p:cNvSpPr>
            <a:spLocks noGrp="1"/>
          </p:cNvSpPr>
          <p:nvPr>
            <p:ph type="pic" idx="2"/>
          </p:nvPr>
        </p:nvSpPr>
        <p:spPr>
          <a:xfrm>
            <a:off x="0" y="0"/>
            <a:ext cx="12192000" cy="6858000"/>
          </a:xfrm>
          <a:prstGeom prst="rect">
            <a:avLst/>
          </a:prstGeom>
          <a:solidFill>
            <a:schemeClr val="lt2"/>
          </a:solid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 column" type="obj">
  <p:cSld name="OBJECT">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1790700" y="762000"/>
            <a:ext cx="8648700" cy="495486"/>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3200"/>
              <a:buFont typeface="Arial"/>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4"/>
          <p:cNvSpPr txBox="1">
            <a:spLocks noGrp="1"/>
          </p:cNvSpPr>
          <p:nvPr>
            <p:ph type="body" idx="1"/>
          </p:nvPr>
        </p:nvSpPr>
        <p:spPr>
          <a:xfrm>
            <a:off x="1790700" y="1691641"/>
            <a:ext cx="8648700" cy="440436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7F7F7F"/>
              </a:buClr>
              <a:buSzPts val="2400"/>
              <a:buNone/>
              <a:defRPr sz="2400"/>
            </a:lvl1pPr>
            <a:lvl2pPr marL="914400" lvl="1" indent="-228600" algn="l">
              <a:lnSpc>
                <a:spcPct val="90000"/>
              </a:lnSpc>
              <a:spcBef>
                <a:spcPts val="500"/>
              </a:spcBef>
              <a:spcAft>
                <a:spcPts val="0"/>
              </a:spcAft>
              <a:buClr>
                <a:srgbClr val="7F7F7F"/>
              </a:buClr>
              <a:buSzPts val="2400"/>
              <a:buNone/>
              <a:defRPr/>
            </a:lvl2pPr>
            <a:lvl3pPr marL="1371600" lvl="2" indent="-228600" algn="l">
              <a:lnSpc>
                <a:spcPct val="90000"/>
              </a:lnSpc>
              <a:spcBef>
                <a:spcPts val="500"/>
              </a:spcBef>
              <a:spcAft>
                <a:spcPts val="0"/>
              </a:spcAft>
              <a:buClr>
                <a:srgbClr val="7F7F7F"/>
              </a:buClr>
              <a:buSzPts val="2000"/>
              <a:buNone/>
              <a:defRPr/>
            </a:lvl3pPr>
            <a:lvl4pPr marL="1828800" lvl="3" indent="-228600" algn="l">
              <a:lnSpc>
                <a:spcPct val="90000"/>
              </a:lnSpc>
              <a:spcBef>
                <a:spcPts val="500"/>
              </a:spcBef>
              <a:spcAft>
                <a:spcPts val="0"/>
              </a:spcAft>
              <a:buClr>
                <a:srgbClr val="7F7F7F"/>
              </a:buClr>
              <a:buSzPts val="1800"/>
              <a:buNone/>
              <a:defRPr/>
            </a:lvl4pPr>
            <a:lvl5pPr marL="2286000" lvl="4" indent="-228600" algn="l">
              <a:lnSpc>
                <a:spcPct val="90000"/>
              </a:lnSpc>
              <a:spcBef>
                <a:spcPts val="500"/>
              </a:spcBef>
              <a:spcAft>
                <a:spcPts val="0"/>
              </a:spcAft>
              <a:buClr>
                <a:srgbClr val="7F7F7F"/>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8">
  <p:cSld name="18">
    <p:spTree>
      <p:nvGrpSpPr>
        <p:cNvPr id="1" name="Shape 77"/>
        <p:cNvGrpSpPr/>
        <p:nvPr/>
      </p:nvGrpSpPr>
      <p:grpSpPr>
        <a:xfrm>
          <a:off x="0" y="0"/>
          <a:ext cx="0" cy="0"/>
          <a:chOff x="0" y="0"/>
          <a:chExt cx="0" cy="0"/>
        </a:xfrm>
      </p:grpSpPr>
      <p:sp>
        <p:nvSpPr>
          <p:cNvPr id="78" name="Google Shape;78;p24"/>
          <p:cNvSpPr>
            <a:spLocks noGrp="1"/>
          </p:cNvSpPr>
          <p:nvPr>
            <p:ph type="pic" idx="2"/>
          </p:nvPr>
        </p:nvSpPr>
        <p:spPr>
          <a:xfrm>
            <a:off x="5101102" y="1101852"/>
            <a:ext cx="1989795" cy="1989795"/>
          </a:xfrm>
          <a:prstGeom prst="rect">
            <a:avLst/>
          </a:prstGeom>
          <a:solidFill>
            <a:schemeClr val="lt2"/>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9">
  <p:cSld name="19">
    <p:spTree>
      <p:nvGrpSpPr>
        <p:cNvPr id="1" name="Shape 79"/>
        <p:cNvGrpSpPr/>
        <p:nvPr/>
      </p:nvGrpSpPr>
      <p:grpSpPr>
        <a:xfrm>
          <a:off x="0" y="0"/>
          <a:ext cx="0" cy="0"/>
          <a:chOff x="0" y="0"/>
          <a:chExt cx="0" cy="0"/>
        </a:xfrm>
      </p:grpSpPr>
      <p:sp>
        <p:nvSpPr>
          <p:cNvPr id="80" name="Google Shape;80;p25"/>
          <p:cNvSpPr txBox="1">
            <a:spLocks noGrp="1"/>
          </p:cNvSpPr>
          <p:nvPr>
            <p:ph type="title"/>
          </p:nvPr>
        </p:nvSpPr>
        <p:spPr>
          <a:xfrm>
            <a:off x="1790702" y="762000"/>
            <a:ext cx="8648698" cy="495486"/>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1" name="Google Shape;81;p25"/>
          <p:cNvSpPr>
            <a:spLocks noGrp="1"/>
          </p:cNvSpPr>
          <p:nvPr>
            <p:ph type="pic" idx="2"/>
          </p:nvPr>
        </p:nvSpPr>
        <p:spPr>
          <a:xfrm>
            <a:off x="1790700" y="1822171"/>
            <a:ext cx="1473694" cy="1473694"/>
          </a:xfrm>
          <a:prstGeom prst="rect">
            <a:avLst/>
          </a:prstGeom>
          <a:solidFill>
            <a:schemeClr val="lt2"/>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2" name="Google Shape;82;p25"/>
          <p:cNvSpPr>
            <a:spLocks noGrp="1"/>
          </p:cNvSpPr>
          <p:nvPr>
            <p:ph type="pic" idx="3"/>
          </p:nvPr>
        </p:nvSpPr>
        <p:spPr>
          <a:xfrm>
            <a:off x="5359154" y="1822171"/>
            <a:ext cx="1473694" cy="1473694"/>
          </a:xfrm>
          <a:prstGeom prst="rect">
            <a:avLst/>
          </a:prstGeom>
          <a:solidFill>
            <a:schemeClr val="lt2"/>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3" name="Google Shape;83;p25"/>
          <p:cNvSpPr>
            <a:spLocks noGrp="1"/>
          </p:cNvSpPr>
          <p:nvPr>
            <p:ph type="pic" idx="4"/>
          </p:nvPr>
        </p:nvSpPr>
        <p:spPr>
          <a:xfrm>
            <a:off x="8927608" y="1822171"/>
            <a:ext cx="1473694" cy="1473694"/>
          </a:xfrm>
          <a:prstGeom prst="rect">
            <a:avLst/>
          </a:prstGeom>
          <a:solidFill>
            <a:schemeClr val="lt2"/>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0">
  <p:cSld name="20">
    <p:spTree>
      <p:nvGrpSpPr>
        <p:cNvPr id="1" name="Shape 84"/>
        <p:cNvGrpSpPr/>
        <p:nvPr/>
      </p:nvGrpSpPr>
      <p:grpSpPr>
        <a:xfrm>
          <a:off x="0" y="0"/>
          <a:ext cx="0" cy="0"/>
          <a:chOff x="0" y="0"/>
          <a:chExt cx="0" cy="0"/>
        </a:xfrm>
      </p:grpSpPr>
      <p:sp>
        <p:nvSpPr>
          <p:cNvPr id="85" name="Google Shape;85;p26"/>
          <p:cNvSpPr txBox="1">
            <a:spLocks noGrp="1"/>
          </p:cNvSpPr>
          <p:nvPr>
            <p:ph type="title"/>
          </p:nvPr>
        </p:nvSpPr>
        <p:spPr>
          <a:xfrm>
            <a:off x="1790700" y="762000"/>
            <a:ext cx="8648700" cy="495486"/>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26"/>
          <p:cNvSpPr>
            <a:spLocks noGrp="1"/>
          </p:cNvSpPr>
          <p:nvPr>
            <p:ph type="pic" idx="2"/>
          </p:nvPr>
        </p:nvSpPr>
        <p:spPr>
          <a:xfrm>
            <a:off x="1790700" y="1989666"/>
            <a:ext cx="2637367" cy="2129523"/>
          </a:xfrm>
          <a:prstGeom prst="roundRect">
            <a:avLst>
              <a:gd name="adj" fmla="val 6038"/>
            </a:avLst>
          </a:prstGeom>
          <a:solidFill>
            <a:schemeClr val="lt2"/>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7" name="Google Shape;87;p26"/>
          <p:cNvSpPr>
            <a:spLocks noGrp="1"/>
          </p:cNvSpPr>
          <p:nvPr>
            <p:ph type="pic" idx="3"/>
          </p:nvPr>
        </p:nvSpPr>
        <p:spPr>
          <a:xfrm>
            <a:off x="4796367" y="1989665"/>
            <a:ext cx="2637367" cy="2129523"/>
          </a:xfrm>
          <a:prstGeom prst="roundRect">
            <a:avLst>
              <a:gd name="adj" fmla="val 6038"/>
            </a:avLst>
          </a:prstGeom>
          <a:solidFill>
            <a:schemeClr val="lt2"/>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8" name="Google Shape;88;p26"/>
          <p:cNvSpPr>
            <a:spLocks noGrp="1"/>
          </p:cNvSpPr>
          <p:nvPr>
            <p:ph type="pic" idx="4"/>
          </p:nvPr>
        </p:nvSpPr>
        <p:spPr>
          <a:xfrm>
            <a:off x="7802033" y="1989666"/>
            <a:ext cx="2637367" cy="2129523"/>
          </a:xfrm>
          <a:prstGeom prst="roundRect">
            <a:avLst>
              <a:gd name="adj" fmla="val 6038"/>
            </a:avLst>
          </a:prstGeom>
          <a:solidFill>
            <a:schemeClr val="lt2"/>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1">
  <p:cSld name="21">
    <p:spTree>
      <p:nvGrpSpPr>
        <p:cNvPr id="1" name="Shape 89"/>
        <p:cNvGrpSpPr/>
        <p:nvPr/>
      </p:nvGrpSpPr>
      <p:grpSpPr>
        <a:xfrm>
          <a:off x="0" y="0"/>
          <a:ext cx="0" cy="0"/>
          <a:chOff x="0" y="0"/>
          <a:chExt cx="0" cy="0"/>
        </a:xfrm>
      </p:grpSpPr>
      <p:sp>
        <p:nvSpPr>
          <p:cNvPr id="90" name="Google Shape;90;p27"/>
          <p:cNvSpPr txBox="1">
            <a:spLocks noGrp="1"/>
          </p:cNvSpPr>
          <p:nvPr>
            <p:ph type="title"/>
          </p:nvPr>
        </p:nvSpPr>
        <p:spPr>
          <a:xfrm>
            <a:off x="1790700" y="774018"/>
            <a:ext cx="8648700" cy="495486"/>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1" name="Google Shape;91;p27"/>
          <p:cNvSpPr>
            <a:spLocks noGrp="1"/>
          </p:cNvSpPr>
          <p:nvPr>
            <p:ph type="pic" idx="2"/>
          </p:nvPr>
        </p:nvSpPr>
        <p:spPr>
          <a:xfrm>
            <a:off x="1790700" y="1649174"/>
            <a:ext cx="1350335" cy="1350335"/>
          </a:xfrm>
          <a:prstGeom prst="ellipse">
            <a:avLst/>
          </a:prstGeom>
          <a:solidFill>
            <a:schemeClr val="lt2"/>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2" name="Google Shape;92;p27"/>
          <p:cNvSpPr>
            <a:spLocks noGrp="1"/>
          </p:cNvSpPr>
          <p:nvPr>
            <p:ph type="pic" idx="3"/>
          </p:nvPr>
        </p:nvSpPr>
        <p:spPr>
          <a:xfrm>
            <a:off x="3615291" y="1649174"/>
            <a:ext cx="1350335" cy="1350335"/>
          </a:xfrm>
          <a:prstGeom prst="ellipse">
            <a:avLst/>
          </a:prstGeom>
          <a:solidFill>
            <a:schemeClr val="lt2"/>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3" name="Google Shape;93;p27"/>
          <p:cNvSpPr>
            <a:spLocks noGrp="1"/>
          </p:cNvSpPr>
          <p:nvPr>
            <p:ph type="pic" idx="4"/>
          </p:nvPr>
        </p:nvSpPr>
        <p:spPr>
          <a:xfrm>
            <a:off x="5439882" y="1649174"/>
            <a:ext cx="1350335" cy="1350335"/>
          </a:xfrm>
          <a:prstGeom prst="ellipse">
            <a:avLst/>
          </a:prstGeom>
          <a:solidFill>
            <a:schemeClr val="lt2"/>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4" name="Google Shape;94;p27"/>
          <p:cNvSpPr>
            <a:spLocks noGrp="1"/>
          </p:cNvSpPr>
          <p:nvPr>
            <p:ph type="pic" idx="5"/>
          </p:nvPr>
        </p:nvSpPr>
        <p:spPr>
          <a:xfrm>
            <a:off x="7264473" y="1649174"/>
            <a:ext cx="1350335" cy="1350335"/>
          </a:xfrm>
          <a:prstGeom prst="ellipse">
            <a:avLst/>
          </a:prstGeom>
          <a:solidFill>
            <a:schemeClr val="lt2"/>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5" name="Google Shape;95;p27"/>
          <p:cNvSpPr>
            <a:spLocks noGrp="1"/>
          </p:cNvSpPr>
          <p:nvPr>
            <p:ph type="pic" idx="6"/>
          </p:nvPr>
        </p:nvSpPr>
        <p:spPr>
          <a:xfrm>
            <a:off x="9089065" y="1649174"/>
            <a:ext cx="1350335" cy="1350335"/>
          </a:xfrm>
          <a:prstGeom prst="ellipse">
            <a:avLst/>
          </a:prstGeom>
          <a:solidFill>
            <a:schemeClr val="lt2"/>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6" name="Google Shape;96;p27"/>
          <p:cNvSpPr>
            <a:spLocks noGrp="1"/>
          </p:cNvSpPr>
          <p:nvPr>
            <p:ph type="pic" idx="7"/>
          </p:nvPr>
        </p:nvSpPr>
        <p:spPr>
          <a:xfrm>
            <a:off x="1790700" y="3858492"/>
            <a:ext cx="1350335" cy="1350335"/>
          </a:xfrm>
          <a:prstGeom prst="ellipse">
            <a:avLst/>
          </a:prstGeom>
          <a:solidFill>
            <a:schemeClr val="lt2"/>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7" name="Google Shape;97;p27"/>
          <p:cNvSpPr>
            <a:spLocks noGrp="1"/>
          </p:cNvSpPr>
          <p:nvPr>
            <p:ph type="pic" idx="8"/>
          </p:nvPr>
        </p:nvSpPr>
        <p:spPr>
          <a:xfrm>
            <a:off x="3615291" y="3858492"/>
            <a:ext cx="1350335" cy="1350335"/>
          </a:xfrm>
          <a:prstGeom prst="ellipse">
            <a:avLst/>
          </a:prstGeom>
          <a:solidFill>
            <a:schemeClr val="lt2"/>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8" name="Google Shape;98;p27"/>
          <p:cNvSpPr>
            <a:spLocks noGrp="1"/>
          </p:cNvSpPr>
          <p:nvPr>
            <p:ph type="pic" idx="9"/>
          </p:nvPr>
        </p:nvSpPr>
        <p:spPr>
          <a:xfrm>
            <a:off x="5439882" y="3858492"/>
            <a:ext cx="1350335" cy="1350335"/>
          </a:xfrm>
          <a:prstGeom prst="ellipse">
            <a:avLst/>
          </a:prstGeom>
          <a:solidFill>
            <a:schemeClr val="lt2"/>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9" name="Google Shape;99;p27"/>
          <p:cNvSpPr>
            <a:spLocks noGrp="1"/>
          </p:cNvSpPr>
          <p:nvPr>
            <p:ph type="pic" idx="13"/>
          </p:nvPr>
        </p:nvSpPr>
        <p:spPr>
          <a:xfrm>
            <a:off x="7264473" y="3858492"/>
            <a:ext cx="1350335" cy="1350335"/>
          </a:xfrm>
          <a:prstGeom prst="ellipse">
            <a:avLst/>
          </a:prstGeom>
          <a:solidFill>
            <a:schemeClr val="lt2"/>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00" name="Google Shape;100;p27"/>
          <p:cNvSpPr>
            <a:spLocks noGrp="1"/>
          </p:cNvSpPr>
          <p:nvPr>
            <p:ph type="pic" idx="14"/>
          </p:nvPr>
        </p:nvSpPr>
        <p:spPr>
          <a:xfrm>
            <a:off x="9089065" y="3858492"/>
            <a:ext cx="1350335" cy="1350335"/>
          </a:xfrm>
          <a:prstGeom prst="ellipse">
            <a:avLst/>
          </a:prstGeom>
          <a:solidFill>
            <a:schemeClr val="lt2"/>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2">
  <p:cSld name="22">
    <p:spTree>
      <p:nvGrpSpPr>
        <p:cNvPr id="1" name="Shape 101"/>
        <p:cNvGrpSpPr/>
        <p:nvPr/>
      </p:nvGrpSpPr>
      <p:grpSpPr>
        <a:xfrm>
          <a:off x="0" y="0"/>
          <a:ext cx="0" cy="0"/>
          <a:chOff x="0" y="0"/>
          <a:chExt cx="0" cy="0"/>
        </a:xfrm>
      </p:grpSpPr>
      <p:sp>
        <p:nvSpPr>
          <p:cNvPr id="102" name="Google Shape;102;p28"/>
          <p:cNvSpPr>
            <a:spLocks noGrp="1"/>
          </p:cNvSpPr>
          <p:nvPr>
            <p:ph type="pic" idx="2"/>
          </p:nvPr>
        </p:nvSpPr>
        <p:spPr>
          <a:xfrm>
            <a:off x="4613222" y="-1720071"/>
            <a:ext cx="3436269" cy="3436269"/>
          </a:xfrm>
          <a:prstGeom prst="rect">
            <a:avLst/>
          </a:prstGeom>
          <a:solidFill>
            <a:schemeClr val="lt2"/>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03" name="Google Shape;103;p28"/>
          <p:cNvSpPr>
            <a:spLocks noGrp="1"/>
          </p:cNvSpPr>
          <p:nvPr>
            <p:ph type="pic" idx="3"/>
          </p:nvPr>
        </p:nvSpPr>
        <p:spPr>
          <a:xfrm>
            <a:off x="6525656" y="221757"/>
            <a:ext cx="3436269" cy="3436269"/>
          </a:xfrm>
          <a:prstGeom prst="rect">
            <a:avLst/>
          </a:prstGeom>
          <a:solidFill>
            <a:schemeClr val="lt2"/>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04" name="Google Shape;104;p28"/>
          <p:cNvSpPr>
            <a:spLocks noGrp="1"/>
          </p:cNvSpPr>
          <p:nvPr>
            <p:ph type="pic" idx="4"/>
          </p:nvPr>
        </p:nvSpPr>
        <p:spPr>
          <a:xfrm>
            <a:off x="8438090" y="2161647"/>
            <a:ext cx="3436269" cy="3436269"/>
          </a:xfrm>
          <a:prstGeom prst="rect">
            <a:avLst/>
          </a:prstGeom>
          <a:solidFill>
            <a:schemeClr val="lt2"/>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05" name="Google Shape;105;p28"/>
          <p:cNvSpPr>
            <a:spLocks noGrp="1"/>
          </p:cNvSpPr>
          <p:nvPr>
            <p:ph type="pic" idx="5"/>
          </p:nvPr>
        </p:nvSpPr>
        <p:spPr>
          <a:xfrm>
            <a:off x="10376557" y="221757"/>
            <a:ext cx="3436269" cy="3436269"/>
          </a:xfrm>
          <a:prstGeom prst="rect">
            <a:avLst/>
          </a:prstGeom>
          <a:solidFill>
            <a:schemeClr val="lt2"/>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06" name="Google Shape;106;p28"/>
          <p:cNvSpPr>
            <a:spLocks noGrp="1"/>
          </p:cNvSpPr>
          <p:nvPr>
            <p:ph type="pic" idx="6"/>
          </p:nvPr>
        </p:nvSpPr>
        <p:spPr>
          <a:xfrm>
            <a:off x="8451107" y="-1718135"/>
            <a:ext cx="3436269" cy="3436269"/>
          </a:xfrm>
          <a:prstGeom prst="rect">
            <a:avLst/>
          </a:prstGeom>
          <a:solidFill>
            <a:schemeClr val="lt2"/>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7">
  <p:cSld name="27">
    <p:spTree>
      <p:nvGrpSpPr>
        <p:cNvPr id="1" name="Shape 107"/>
        <p:cNvGrpSpPr/>
        <p:nvPr/>
      </p:nvGrpSpPr>
      <p:grpSpPr>
        <a:xfrm>
          <a:off x="0" y="0"/>
          <a:ext cx="0" cy="0"/>
          <a:chOff x="0" y="0"/>
          <a:chExt cx="0" cy="0"/>
        </a:xfrm>
      </p:grpSpPr>
      <p:pic>
        <p:nvPicPr>
          <p:cNvPr id="108" name="Google Shape;108;p29"/>
          <p:cNvPicPr preferRelativeResize="0"/>
          <p:nvPr/>
        </p:nvPicPr>
        <p:blipFill rotWithShape="1">
          <a:blip r:embed="rId2">
            <a:alphaModFix/>
          </a:blip>
          <a:srcRect/>
          <a:stretch/>
        </p:blipFill>
        <p:spPr>
          <a:xfrm>
            <a:off x="1652246" y="-722786"/>
            <a:ext cx="5109583" cy="8734329"/>
          </a:xfrm>
          <a:prstGeom prst="rect">
            <a:avLst/>
          </a:prstGeom>
          <a:noFill/>
          <a:ln>
            <a:noFill/>
          </a:ln>
        </p:spPr>
      </p:pic>
      <p:pic>
        <p:nvPicPr>
          <p:cNvPr id="109" name="Google Shape;109;p29"/>
          <p:cNvPicPr preferRelativeResize="0"/>
          <p:nvPr/>
        </p:nvPicPr>
        <p:blipFill rotWithShape="1">
          <a:blip r:embed="rId3">
            <a:alphaModFix/>
          </a:blip>
          <a:srcRect/>
          <a:stretch/>
        </p:blipFill>
        <p:spPr>
          <a:xfrm>
            <a:off x="3246242" y="1450902"/>
            <a:ext cx="1910993" cy="3851774"/>
          </a:xfrm>
          <a:prstGeom prst="rect">
            <a:avLst/>
          </a:prstGeom>
          <a:noFill/>
          <a:ln>
            <a:noFill/>
          </a:ln>
        </p:spPr>
      </p:pic>
      <p:sp>
        <p:nvSpPr>
          <p:cNvPr id="110" name="Google Shape;110;p29"/>
          <p:cNvSpPr>
            <a:spLocks noGrp="1"/>
          </p:cNvSpPr>
          <p:nvPr>
            <p:ph type="pic" idx="2"/>
          </p:nvPr>
        </p:nvSpPr>
        <p:spPr>
          <a:xfrm>
            <a:off x="3325864" y="1811788"/>
            <a:ext cx="1756499" cy="3159152"/>
          </a:xfrm>
          <a:prstGeom prst="rect">
            <a:avLst/>
          </a:prstGeom>
          <a:solidFill>
            <a:srgbClr val="D8D8D8"/>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1" name="Google Shape;111;p29"/>
          <p:cNvSpPr txBox="1">
            <a:spLocks noGrp="1"/>
          </p:cNvSpPr>
          <p:nvPr>
            <p:ph type="title"/>
          </p:nvPr>
        </p:nvSpPr>
        <p:spPr>
          <a:xfrm>
            <a:off x="1790700" y="777426"/>
            <a:ext cx="8648700" cy="495486"/>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30">
  <p:cSld name="30">
    <p:spTree>
      <p:nvGrpSpPr>
        <p:cNvPr id="1" name="Shape 112"/>
        <p:cNvGrpSpPr/>
        <p:nvPr/>
      </p:nvGrpSpPr>
      <p:grpSpPr>
        <a:xfrm>
          <a:off x="0" y="0"/>
          <a:ext cx="0" cy="0"/>
          <a:chOff x="0" y="0"/>
          <a:chExt cx="0" cy="0"/>
        </a:xfrm>
      </p:grpSpPr>
      <p:pic>
        <p:nvPicPr>
          <p:cNvPr id="113" name="Google Shape;113;p30"/>
          <p:cNvPicPr preferRelativeResize="0"/>
          <p:nvPr/>
        </p:nvPicPr>
        <p:blipFill rotWithShape="1">
          <a:blip r:embed="rId2">
            <a:alphaModFix/>
          </a:blip>
          <a:srcRect/>
          <a:stretch/>
        </p:blipFill>
        <p:spPr>
          <a:xfrm rot="-5400000">
            <a:off x="197303" y="197303"/>
            <a:ext cx="4939393" cy="6858000"/>
          </a:xfrm>
          <a:prstGeom prst="rect">
            <a:avLst/>
          </a:prstGeom>
          <a:noFill/>
          <a:ln>
            <a:noFill/>
          </a:ln>
        </p:spPr>
      </p:pic>
      <p:sp>
        <p:nvSpPr>
          <p:cNvPr id="114" name="Google Shape;114;p30"/>
          <p:cNvSpPr>
            <a:spLocks noGrp="1"/>
          </p:cNvSpPr>
          <p:nvPr>
            <p:ph type="pic" idx="2"/>
          </p:nvPr>
        </p:nvSpPr>
        <p:spPr>
          <a:xfrm>
            <a:off x="-162" y="1644524"/>
            <a:ext cx="5278351" cy="3965530"/>
          </a:xfrm>
          <a:prstGeom prst="rect">
            <a:avLst/>
          </a:prstGeom>
          <a:solidFill>
            <a:schemeClr val="lt2"/>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5" name="Google Shape;115;p30"/>
          <p:cNvSpPr txBox="1">
            <a:spLocks noGrp="1"/>
          </p:cNvSpPr>
          <p:nvPr>
            <p:ph type="title"/>
          </p:nvPr>
        </p:nvSpPr>
        <p:spPr>
          <a:xfrm>
            <a:off x="1790700" y="777426"/>
            <a:ext cx="8648700" cy="495486"/>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17"/>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01">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0257894"/>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02">
    <p:spTree>
      <p:nvGrpSpPr>
        <p:cNvPr id="1" name=""/>
        <p:cNvGrpSpPr/>
        <p:nvPr/>
      </p:nvGrpSpPr>
      <p:grpSpPr>
        <a:xfrm>
          <a:off x="0" y="0"/>
          <a:ext cx="0" cy="0"/>
          <a:chOff x="0" y="0"/>
          <a:chExt cx="0" cy="0"/>
        </a:xfrm>
      </p:grpSpPr>
      <p:sp>
        <p:nvSpPr>
          <p:cNvPr id="3" name="Title 64"/>
          <p:cNvSpPr>
            <a:spLocks noGrp="1"/>
          </p:cNvSpPr>
          <p:nvPr>
            <p:ph type="title"/>
          </p:nvPr>
        </p:nvSpPr>
        <p:spPr>
          <a:xfrm>
            <a:off x="1790700" y="762000"/>
            <a:ext cx="8648700" cy="495486"/>
          </a:xfrm>
          <a:prstGeom prst="rect">
            <a:avLst/>
          </a:prstGeom>
        </p:spPr>
        <p:txBody>
          <a:bodyPr/>
          <a:lstStyle>
            <a:lvl1pPr algn="ctr">
              <a:defRPr sz="3200" b="0" i="0">
                <a:solidFill>
                  <a:schemeClr val="tx1"/>
                </a:solidFill>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282545814"/>
      </p:ext>
    </p:extLst>
  </p:cSld>
  <p:clrMapOvr>
    <a:masterClrMapping/>
  </p:clrMapOvr>
  <p:extLst>
    <p:ext uri="{DCECCB84-F9BA-43D5-87BE-67443E8EF086}">
      <p15:sldGuideLst xmlns:p15="http://schemas.microsoft.com/office/powerpoint/2012/main">
        <p15:guide id="1" orient="horz" pos="960">
          <p15:clr>
            <a:srgbClr val="547EBF"/>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 columns">
  <p:cSld name="2 columns">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1790700" y="762000"/>
            <a:ext cx="8648700" cy="495486"/>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5"/>
          <p:cNvSpPr txBox="1">
            <a:spLocks noGrp="1"/>
          </p:cNvSpPr>
          <p:nvPr>
            <p:ph type="body" idx="1"/>
          </p:nvPr>
        </p:nvSpPr>
        <p:spPr>
          <a:xfrm>
            <a:off x="1790700" y="1691641"/>
            <a:ext cx="8648700" cy="440436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7F7F7F"/>
              </a:buClr>
              <a:buSzPts val="2400"/>
              <a:buNone/>
              <a:defRPr sz="2400"/>
            </a:lvl1pPr>
            <a:lvl2pPr marL="914400" lvl="1" indent="-228600" algn="l">
              <a:lnSpc>
                <a:spcPct val="90000"/>
              </a:lnSpc>
              <a:spcBef>
                <a:spcPts val="500"/>
              </a:spcBef>
              <a:spcAft>
                <a:spcPts val="0"/>
              </a:spcAft>
              <a:buClr>
                <a:srgbClr val="7F7F7F"/>
              </a:buClr>
              <a:buSzPts val="2400"/>
              <a:buNone/>
              <a:defRPr/>
            </a:lvl2pPr>
            <a:lvl3pPr marL="1371600" lvl="2" indent="-228600" algn="l">
              <a:lnSpc>
                <a:spcPct val="90000"/>
              </a:lnSpc>
              <a:spcBef>
                <a:spcPts val="500"/>
              </a:spcBef>
              <a:spcAft>
                <a:spcPts val="0"/>
              </a:spcAft>
              <a:buClr>
                <a:srgbClr val="7F7F7F"/>
              </a:buClr>
              <a:buSzPts val="2000"/>
              <a:buNone/>
              <a:defRPr/>
            </a:lvl3pPr>
            <a:lvl4pPr marL="1828800" lvl="3" indent="-228600" algn="l">
              <a:lnSpc>
                <a:spcPct val="90000"/>
              </a:lnSpc>
              <a:spcBef>
                <a:spcPts val="500"/>
              </a:spcBef>
              <a:spcAft>
                <a:spcPts val="0"/>
              </a:spcAft>
              <a:buClr>
                <a:srgbClr val="7F7F7F"/>
              </a:buClr>
              <a:buSzPts val="1800"/>
              <a:buNone/>
              <a:defRPr/>
            </a:lvl4pPr>
            <a:lvl5pPr marL="2286000" lvl="4" indent="-228600" algn="l">
              <a:lnSpc>
                <a:spcPct val="90000"/>
              </a:lnSpc>
              <a:spcBef>
                <a:spcPts val="500"/>
              </a:spcBef>
              <a:spcAft>
                <a:spcPts val="0"/>
              </a:spcAft>
              <a:buClr>
                <a:srgbClr val="7F7F7F"/>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04">
    <p:spTree>
      <p:nvGrpSpPr>
        <p:cNvPr id="1" name=""/>
        <p:cNvGrpSpPr/>
        <p:nvPr/>
      </p:nvGrpSpPr>
      <p:grpSpPr>
        <a:xfrm>
          <a:off x="0" y="0"/>
          <a:ext cx="0" cy="0"/>
          <a:chOff x="0" y="0"/>
          <a:chExt cx="0" cy="0"/>
        </a:xfrm>
      </p:grpSpPr>
      <p:sp>
        <p:nvSpPr>
          <p:cNvPr id="3" name="Title 64"/>
          <p:cNvSpPr>
            <a:spLocks noGrp="1"/>
          </p:cNvSpPr>
          <p:nvPr>
            <p:ph type="title"/>
          </p:nvPr>
        </p:nvSpPr>
        <p:spPr>
          <a:xfrm>
            <a:off x="1790700" y="762000"/>
            <a:ext cx="8636508" cy="495486"/>
          </a:xfrm>
          <a:prstGeom prst="rect">
            <a:avLst/>
          </a:prstGeom>
        </p:spPr>
        <p:txBody>
          <a:bodyPr/>
          <a:lstStyle>
            <a:lvl1pPr algn="ctr">
              <a:defRPr sz="3200" b="0" i="0">
                <a:solidFill>
                  <a:schemeClr val="tx1"/>
                </a:solidFill>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a:t>Click to edit Master title style</a:t>
            </a:r>
            <a:endParaRPr lang="en-US" dirty="0"/>
          </a:p>
        </p:txBody>
      </p:sp>
      <p:sp>
        <p:nvSpPr>
          <p:cNvPr id="5" name="Picture Placeholder 4"/>
          <p:cNvSpPr>
            <a:spLocks noGrp="1"/>
          </p:cNvSpPr>
          <p:nvPr>
            <p:ph type="pic" sz="quarter" idx="17" hasCustomPrompt="1"/>
          </p:nvPr>
        </p:nvSpPr>
        <p:spPr>
          <a:xfrm>
            <a:off x="0" y="3818238"/>
            <a:ext cx="3054096" cy="1933831"/>
          </a:xfrm>
          <a:prstGeom prst="rect">
            <a:avLst/>
          </a:prstGeom>
          <a:solidFill>
            <a:schemeClr val="bg2"/>
          </a:solid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 (optional)</a:t>
            </a:r>
          </a:p>
        </p:txBody>
      </p:sp>
      <p:sp>
        <p:nvSpPr>
          <p:cNvPr id="7" name="Picture Placeholder 6"/>
          <p:cNvSpPr>
            <a:spLocks noGrp="1"/>
          </p:cNvSpPr>
          <p:nvPr>
            <p:ph type="pic" sz="quarter" idx="18" hasCustomPrompt="1"/>
          </p:nvPr>
        </p:nvSpPr>
        <p:spPr>
          <a:xfrm>
            <a:off x="3054096" y="3818238"/>
            <a:ext cx="3054096" cy="1933831"/>
          </a:xfrm>
          <a:prstGeom prst="rect">
            <a:avLst/>
          </a:prstGeom>
          <a:solidFill>
            <a:schemeClr val="bg2"/>
          </a:solid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 (optional)</a:t>
            </a:r>
          </a:p>
        </p:txBody>
      </p:sp>
      <p:sp>
        <p:nvSpPr>
          <p:cNvPr id="8" name="Picture Placeholder 7"/>
          <p:cNvSpPr>
            <a:spLocks noGrp="1"/>
          </p:cNvSpPr>
          <p:nvPr>
            <p:ph type="pic" sz="quarter" idx="19" hasCustomPrompt="1"/>
          </p:nvPr>
        </p:nvSpPr>
        <p:spPr>
          <a:xfrm>
            <a:off x="6108192" y="3818238"/>
            <a:ext cx="3054096" cy="1933831"/>
          </a:xfrm>
          <a:prstGeom prst="rect">
            <a:avLst/>
          </a:prstGeom>
          <a:solidFill>
            <a:schemeClr val="bg2"/>
          </a:solid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 (optional)</a:t>
            </a:r>
          </a:p>
        </p:txBody>
      </p:sp>
      <p:sp>
        <p:nvSpPr>
          <p:cNvPr id="9" name="Picture Placeholder 8"/>
          <p:cNvSpPr>
            <a:spLocks noGrp="1"/>
          </p:cNvSpPr>
          <p:nvPr>
            <p:ph type="pic" sz="quarter" idx="20" hasCustomPrompt="1"/>
          </p:nvPr>
        </p:nvSpPr>
        <p:spPr>
          <a:xfrm>
            <a:off x="9162288" y="3818238"/>
            <a:ext cx="3054096" cy="1933831"/>
          </a:xfrm>
          <a:prstGeom prst="rect">
            <a:avLst/>
          </a:prstGeom>
          <a:solidFill>
            <a:schemeClr val="bg2"/>
          </a:solid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 (optional)</a:t>
            </a:r>
          </a:p>
        </p:txBody>
      </p:sp>
    </p:spTree>
    <p:extLst>
      <p:ext uri="{BB962C8B-B14F-4D97-AF65-F5344CB8AC3E}">
        <p14:creationId xmlns:p14="http://schemas.microsoft.com/office/powerpoint/2010/main" val="1997897465"/>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06">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8946292" y="0"/>
            <a:ext cx="3245708" cy="6857999"/>
          </a:xfrm>
          <a:prstGeom prst="rect">
            <a:avLst/>
          </a:prstGeom>
          <a:solidFill>
            <a:schemeClr val="bg2"/>
          </a:solid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 (optional)</a:t>
            </a:r>
          </a:p>
        </p:txBody>
      </p:sp>
      <p:sp>
        <p:nvSpPr>
          <p:cNvPr id="3" name="Title 64">
            <a:extLst>
              <a:ext uri="{FF2B5EF4-FFF2-40B4-BE49-F238E27FC236}">
                <a16:creationId xmlns:a16="http://schemas.microsoft.com/office/drawing/2014/main" id="{66D31082-A10D-4FFF-B772-22073B3FAF9B}"/>
              </a:ext>
            </a:extLst>
          </p:cNvPr>
          <p:cNvSpPr>
            <a:spLocks noGrp="1"/>
          </p:cNvSpPr>
          <p:nvPr>
            <p:ph type="title"/>
          </p:nvPr>
        </p:nvSpPr>
        <p:spPr>
          <a:xfrm>
            <a:off x="1790700" y="762000"/>
            <a:ext cx="8648700" cy="495486"/>
          </a:xfrm>
          <a:prstGeom prst="rect">
            <a:avLst/>
          </a:prstGeom>
        </p:spPr>
        <p:txBody>
          <a:bodyPr/>
          <a:lstStyle>
            <a:lvl1pPr algn="ctr">
              <a:defRPr sz="3200" b="0" i="0">
                <a:solidFill>
                  <a:schemeClr val="tx1"/>
                </a:solidFill>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57373093"/>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07">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4703805" y="0"/>
            <a:ext cx="2784390" cy="6857999"/>
          </a:xfrm>
          <a:prstGeom prst="rect">
            <a:avLst/>
          </a:prstGeom>
          <a:solidFill>
            <a:schemeClr val="bg2"/>
          </a:solid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 (optional)</a:t>
            </a:r>
          </a:p>
        </p:txBody>
      </p:sp>
    </p:spTree>
    <p:extLst>
      <p:ext uri="{BB962C8B-B14F-4D97-AF65-F5344CB8AC3E}">
        <p14:creationId xmlns:p14="http://schemas.microsoft.com/office/powerpoint/2010/main" val="2185907272"/>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08">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1790700" y="1"/>
            <a:ext cx="4305300" cy="2372496"/>
          </a:xfrm>
          <a:prstGeom prst="rect">
            <a:avLst/>
          </a:prstGeom>
          <a:solidFill>
            <a:schemeClr val="bg2"/>
          </a:solid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 (optional)</a:t>
            </a:r>
          </a:p>
        </p:txBody>
      </p:sp>
      <p:sp>
        <p:nvSpPr>
          <p:cNvPr id="5" name="Picture Placeholder 4"/>
          <p:cNvSpPr>
            <a:spLocks noGrp="1"/>
          </p:cNvSpPr>
          <p:nvPr>
            <p:ph type="pic" sz="quarter" idx="17" hasCustomPrompt="1"/>
          </p:nvPr>
        </p:nvSpPr>
        <p:spPr>
          <a:xfrm>
            <a:off x="1790700" y="4485504"/>
            <a:ext cx="4305300" cy="2372496"/>
          </a:xfrm>
          <a:prstGeom prst="rect">
            <a:avLst/>
          </a:prstGeom>
          <a:solidFill>
            <a:schemeClr val="bg2"/>
          </a:solid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 (optional)</a:t>
            </a:r>
          </a:p>
        </p:txBody>
      </p:sp>
    </p:spTree>
    <p:extLst>
      <p:ext uri="{BB962C8B-B14F-4D97-AF65-F5344CB8AC3E}">
        <p14:creationId xmlns:p14="http://schemas.microsoft.com/office/powerpoint/2010/main" val="1942979434"/>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09">
    <p:bg>
      <p:bgPr>
        <a:solidFill>
          <a:schemeClr val="bg1"/>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0" y="1"/>
            <a:ext cx="3361038" cy="6857999"/>
          </a:xfrm>
          <a:prstGeom prst="rect">
            <a:avLst/>
          </a:prstGeom>
          <a:solidFill>
            <a:schemeClr val="bg2"/>
          </a:solid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 (optional)</a:t>
            </a:r>
          </a:p>
        </p:txBody>
      </p:sp>
      <p:sp>
        <p:nvSpPr>
          <p:cNvPr id="3" name="Title 64">
            <a:extLst>
              <a:ext uri="{FF2B5EF4-FFF2-40B4-BE49-F238E27FC236}">
                <a16:creationId xmlns:a16="http://schemas.microsoft.com/office/drawing/2014/main" id="{CF6FA513-F8AA-408B-8BE1-EE13230F490A}"/>
              </a:ext>
            </a:extLst>
          </p:cNvPr>
          <p:cNvSpPr>
            <a:spLocks noGrp="1"/>
          </p:cNvSpPr>
          <p:nvPr>
            <p:ph type="title"/>
          </p:nvPr>
        </p:nvSpPr>
        <p:spPr>
          <a:xfrm>
            <a:off x="1790700" y="762000"/>
            <a:ext cx="8648700" cy="495486"/>
          </a:xfrm>
          <a:prstGeom prst="rect">
            <a:avLst/>
          </a:prstGeom>
        </p:spPr>
        <p:txBody>
          <a:bodyPr/>
          <a:lstStyle>
            <a:lvl1pPr algn="ctr">
              <a:defRPr sz="3200" b="0" i="0">
                <a:solidFill>
                  <a:schemeClr val="tx1"/>
                </a:solidFill>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876413897"/>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0" y="1"/>
            <a:ext cx="12192000" cy="3429000"/>
          </a:xfrm>
          <a:prstGeom prst="rect">
            <a:avLst/>
          </a:prstGeom>
          <a:solidFill>
            <a:schemeClr val="bg2"/>
          </a:solid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 (optional)</a:t>
            </a:r>
          </a:p>
        </p:txBody>
      </p:sp>
    </p:spTree>
    <p:extLst>
      <p:ext uri="{BB962C8B-B14F-4D97-AF65-F5344CB8AC3E}">
        <p14:creationId xmlns:p14="http://schemas.microsoft.com/office/powerpoint/2010/main" val="4165301194"/>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0" y="1"/>
            <a:ext cx="6096000" cy="3429000"/>
          </a:xfrm>
          <a:prstGeom prst="rect">
            <a:avLst/>
          </a:prstGeom>
          <a:solidFill>
            <a:schemeClr val="bg2"/>
          </a:solid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 (optional)</a:t>
            </a:r>
          </a:p>
        </p:txBody>
      </p:sp>
      <p:sp>
        <p:nvSpPr>
          <p:cNvPr id="3" name="Picture Placeholder 2"/>
          <p:cNvSpPr>
            <a:spLocks noGrp="1"/>
          </p:cNvSpPr>
          <p:nvPr>
            <p:ph type="pic" sz="quarter" idx="17" hasCustomPrompt="1"/>
          </p:nvPr>
        </p:nvSpPr>
        <p:spPr>
          <a:xfrm>
            <a:off x="6096000" y="1"/>
            <a:ext cx="6096000" cy="3429000"/>
          </a:xfrm>
          <a:prstGeom prst="rect">
            <a:avLst/>
          </a:prstGeom>
          <a:solidFill>
            <a:schemeClr val="bg2"/>
          </a:solid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 (optional)</a:t>
            </a:r>
          </a:p>
        </p:txBody>
      </p:sp>
    </p:spTree>
    <p:extLst>
      <p:ext uri="{BB962C8B-B14F-4D97-AF65-F5344CB8AC3E}">
        <p14:creationId xmlns:p14="http://schemas.microsoft.com/office/powerpoint/2010/main" val="2274522170"/>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0" y="1"/>
            <a:ext cx="6096000" cy="3429000"/>
          </a:xfrm>
          <a:prstGeom prst="rect">
            <a:avLst/>
          </a:prstGeom>
          <a:solidFill>
            <a:schemeClr val="bg2"/>
          </a:solid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 (optional)</a:t>
            </a:r>
          </a:p>
        </p:txBody>
      </p:sp>
      <p:sp>
        <p:nvSpPr>
          <p:cNvPr id="3" name="Picture Placeholder 2"/>
          <p:cNvSpPr>
            <a:spLocks noGrp="1"/>
          </p:cNvSpPr>
          <p:nvPr>
            <p:ph type="pic" sz="quarter" idx="17" hasCustomPrompt="1"/>
          </p:nvPr>
        </p:nvSpPr>
        <p:spPr>
          <a:xfrm>
            <a:off x="0" y="3429001"/>
            <a:ext cx="6096000" cy="3429000"/>
          </a:xfrm>
          <a:prstGeom prst="rect">
            <a:avLst/>
          </a:prstGeom>
          <a:solidFill>
            <a:schemeClr val="bg2"/>
          </a:solid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 (optional)</a:t>
            </a:r>
          </a:p>
        </p:txBody>
      </p:sp>
    </p:spTree>
    <p:extLst>
      <p:ext uri="{BB962C8B-B14F-4D97-AF65-F5344CB8AC3E}">
        <p14:creationId xmlns:p14="http://schemas.microsoft.com/office/powerpoint/2010/main" val="1775857204"/>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5">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6096000" y="1"/>
            <a:ext cx="6096000" cy="3429000"/>
          </a:xfrm>
          <a:prstGeom prst="rect">
            <a:avLst/>
          </a:prstGeom>
          <a:solidFill>
            <a:schemeClr val="bg2"/>
          </a:solid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 (optional)</a:t>
            </a:r>
          </a:p>
        </p:txBody>
      </p:sp>
      <p:sp>
        <p:nvSpPr>
          <p:cNvPr id="3" name="Picture Placeholder 2"/>
          <p:cNvSpPr>
            <a:spLocks noGrp="1"/>
          </p:cNvSpPr>
          <p:nvPr>
            <p:ph type="pic" sz="quarter" idx="17" hasCustomPrompt="1"/>
          </p:nvPr>
        </p:nvSpPr>
        <p:spPr>
          <a:xfrm>
            <a:off x="6096000" y="3429001"/>
            <a:ext cx="6096000" cy="3429000"/>
          </a:xfrm>
          <a:prstGeom prst="rect">
            <a:avLst/>
          </a:prstGeom>
          <a:solidFill>
            <a:schemeClr val="bg2"/>
          </a:solid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 (optional)</a:t>
            </a:r>
          </a:p>
        </p:txBody>
      </p:sp>
    </p:spTree>
    <p:extLst>
      <p:ext uri="{BB962C8B-B14F-4D97-AF65-F5344CB8AC3E}">
        <p14:creationId xmlns:p14="http://schemas.microsoft.com/office/powerpoint/2010/main" val="1517415770"/>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6">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6096000" y="0"/>
            <a:ext cx="6096000" cy="6857999"/>
          </a:xfrm>
          <a:prstGeom prst="rect">
            <a:avLst/>
          </a:prstGeom>
          <a:solidFill>
            <a:schemeClr val="bg2"/>
          </a:solid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 (optional)</a:t>
            </a:r>
          </a:p>
        </p:txBody>
      </p:sp>
    </p:spTree>
    <p:extLst>
      <p:ext uri="{BB962C8B-B14F-4D97-AF65-F5344CB8AC3E}">
        <p14:creationId xmlns:p14="http://schemas.microsoft.com/office/powerpoint/2010/main" val="2738541915"/>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 columns">
  <p:cSld name="3 columns">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1790700" y="762000"/>
            <a:ext cx="8648700" cy="495486"/>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6"/>
          <p:cNvSpPr txBox="1">
            <a:spLocks noGrp="1"/>
          </p:cNvSpPr>
          <p:nvPr>
            <p:ph type="body" idx="1"/>
          </p:nvPr>
        </p:nvSpPr>
        <p:spPr>
          <a:xfrm>
            <a:off x="1790700" y="1691641"/>
            <a:ext cx="8648700" cy="440436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7F7F7F"/>
              </a:buClr>
              <a:buSzPts val="2400"/>
              <a:buNone/>
              <a:defRPr sz="2400"/>
            </a:lvl1pPr>
            <a:lvl2pPr marL="914400" lvl="1" indent="-228600" algn="l">
              <a:lnSpc>
                <a:spcPct val="90000"/>
              </a:lnSpc>
              <a:spcBef>
                <a:spcPts val="500"/>
              </a:spcBef>
              <a:spcAft>
                <a:spcPts val="0"/>
              </a:spcAft>
              <a:buClr>
                <a:srgbClr val="7F7F7F"/>
              </a:buClr>
              <a:buSzPts val="2400"/>
              <a:buNone/>
              <a:defRPr/>
            </a:lvl2pPr>
            <a:lvl3pPr marL="1371600" lvl="2" indent="-228600" algn="l">
              <a:lnSpc>
                <a:spcPct val="90000"/>
              </a:lnSpc>
              <a:spcBef>
                <a:spcPts val="500"/>
              </a:spcBef>
              <a:spcAft>
                <a:spcPts val="0"/>
              </a:spcAft>
              <a:buClr>
                <a:srgbClr val="7F7F7F"/>
              </a:buClr>
              <a:buSzPts val="2000"/>
              <a:buNone/>
              <a:defRPr/>
            </a:lvl3pPr>
            <a:lvl4pPr marL="1828800" lvl="3" indent="-228600" algn="l">
              <a:lnSpc>
                <a:spcPct val="90000"/>
              </a:lnSpc>
              <a:spcBef>
                <a:spcPts val="500"/>
              </a:spcBef>
              <a:spcAft>
                <a:spcPts val="0"/>
              </a:spcAft>
              <a:buClr>
                <a:srgbClr val="7F7F7F"/>
              </a:buClr>
              <a:buSzPts val="1800"/>
              <a:buNone/>
              <a:defRPr/>
            </a:lvl4pPr>
            <a:lvl5pPr marL="2286000" lvl="4" indent="-228600" algn="l">
              <a:lnSpc>
                <a:spcPct val="90000"/>
              </a:lnSpc>
              <a:spcBef>
                <a:spcPts val="500"/>
              </a:spcBef>
              <a:spcAft>
                <a:spcPts val="0"/>
              </a:spcAft>
              <a:buClr>
                <a:srgbClr val="7F7F7F"/>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7">
    <p:spTree>
      <p:nvGrpSpPr>
        <p:cNvPr id="1" name=""/>
        <p:cNvGrpSpPr/>
        <p:nvPr/>
      </p:nvGrpSpPr>
      <p:grpSpPr>
        <a:xfrm>
          <a:off x="0" y="0"/>
          <a:ext cx="0" cy="0"/>
          <a:chOff x="0" y="0"/>
          <a:chExt cx="0" cy="0"/>
        </a:xfrm>
      </p:grpSpPr>
      <p:sp>
        <p:nvSpPr>
          <p:cNvPr id="6" name="Picture Placeholder 5"/>
          <p:cNvSpPr>
            <a:spLocks noGrp="1"/>
          </p:cNvSpPr>
          <p:nvPr>
            <p:ph type="pic" sz="quarter" idx="13" hasCustomPrompt="1"/>
          </p:nvPr>
        </p:nvSpPr>
        <p:spPr>
          <a:xfrm>
            <a:off x="0" y="0"/>
            <a:ext cx="12192000" cy="6858000"/>
          </a:xfrm>
          <a:prstGeom prst="rect">
            <a:avLst/>
          </a:prstGeom>
          <a:solidFill>
            <a:schemeClr val="bg2"/>
          </a:solidFill>
        </p:spPr>
        <p:txBody>
          <a:bodyPr wrap="square" anchor="t" anchorCtr="0">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 (optional)</a:t>
            </a:r>
          </a:p>
        </p:txBody>
      </p:sp>
    </p:spTree>
    <p:extLst>
      <p:ext uri="{BB962C8B-B14F-4D97-AF65-F5344CB8AC3E}">
        <p14:creationId xmlns:p14="http://schemas.microsoft.com/office/powerpoint/2010/main" val="5228681"/>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8">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E61C10-5B1D-4E5D-AC54-0F6C03073CC9}"/>
              </a:ext>
            </a:extLst>
          </p:cNvPr>
          <p:cNvSpPr>
            <a:spLocks noGrp="1"/>
          </p:cNvSpPr>
          <p:nvPr>
            <p:ph type="pic" sz="quarter" idx="17" hasCustomPrompt="1"/>
          </p:nvPr>
        </p:nvSpPr>
        <p:spPr>
          <a:xfrm>
            <a:off x="5101102" y="1101852"/>
            <a:ext cx="1989795" cy="1989795"/>
          </a:xfrm>
          <a:custGeom>
            <a:avLst/>
            <a:gdLst>
              <a:gd name="connsiteX0" fmla="*/ 816746 w 1633492"/>
              <a:gd name="connsiteY0" fmla="*/ 0 h 1633492"/>
              <a:gd name="connsiteX1" fmla="*/ 1633492 w 1633492"/>
              <a:gd name="connsiteY1" fmla="*/ 816746 h 1633492"/>
              <a:gd name="connsiteX2" fmla="*/ 816746 w 1633492"/>
              <a:gd name="connsiteY2" fmla="*/ 1633492 h 1633492"/>
              <a:gd name="connsiteX3" fmla="*/ 0 w 1633492"/>
              <a:gd name="connsiteY3" fmla="*/ 816746 h 1633492"/>
              <a:gd name="connsiteX4" fmla="*/ 816746 w 1633492"/>
              <a:gd name="connsiteY4" fmla="*/ 0 h 1633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492" h="1633492">
                <a:moveTo>
                  <a:pt x="816746" y="0"/>
                </a:moveTo>
                <a:cubicBezTo>
                  <a:pt x="1267822" y="0"/>
                  <a:pt x="1633492" y="365670"/>
                  <a:pt x="1633492" y="816746"/>
                </a:cubicBezTo>
                <a:cubicBezTo>
                  <a:pt x="1633492" y="1267822"/>
                  <a:pt x="1267822" y="1633492"/>
                  <a:pt x="816746" y="1633492"/>
                </a:cubicBezTo>
                <a:cubicBezTo>
                  <a:pt x="365670" y="1633492"/>
                  <a:pt x="0" y="1267822"/>
                  <a:pt x="0" y="816746"/>
                </a:cubicBezTo>
                <a:cubicBezTo>
                  <a:pt x="0" y="365670"/>
                  <a:pt x="365670" y="0"/>
                  <a:pt x="816746" y="0"/>
                </a:cubicBezTo>
                <a:close/>
              </a:path>
            </a:pathLst>
          </a:custGeom>
          <a:pattFill prst="pct25">
            <a:fgClr>
              <a:schemeClr val="accent1"/>
            </a:fgClr>
            <a:bgClr>
              <a:schemeClr val="bg2"/>
            </a:bgClr>
          </a:pattFill>
        </p:spPr>
        <p:txBody>
          <a:bodyPr wrap="square" anchor="ctr" anchorCtr="0">
            <a:noAutofit/>
          </a:bodyPr>
          <a:lstStyle>
            <a:lvl1pPr marL="0" indent="0" algn="ctr">
              <a:buNone/>
              <a:defRPr sz="1200">
                <a:latin typeface="Graphik Regular" panose="020B0503030202060203" pitchFamily="34" charset="0"/>
              </a:defRPr>
            </a:lvl1pPr>
          </a:lstStyle>
          <a:p>
            <a:r>
              <a:rPr lang="en-US" dirty="0"/>
              <a:t>Drag &amp; Drop Image</a:t>
            </a:r>
          </a:p>
        </p:txBody>
      </p:sp>
    </p:spTree>
    <p:extLst>
      <p:ext uri="{BB962C8B-B14F-4D97-AF65-F5344CB8AC3E}">
        <p14:creationId xmlns:p14="http://schemas.microsoft.com/office/powerpoint/2010/main" val="2592253297"/>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9">
    <p:spTree>
      <p:nvGrpSpPr>
        <p:cNvPr id="1" name=""/>
        <p:cNvGrpSpPr/>
        <p:nvPr/>
      </p:nvGrpSpPr>
      <p:grpSpPr>
        <a:xfrm>
          <a:off x="0" y="0"/>
          <a:ext cx="0" cy="0"/>
          <a:chOff x="0" y="0"/>
          <a:chExt cx="0" cy="0"/>
        </a:xfrm>
      </p:grpSpPr>
      <p:sp>
        <p:nvSpPr>
          <p:cNvPr id="3" name="Title 64"/>
          <p:cNvSpPr>
            <a:spLocks noGrp="1"/>
          </p:cNvSpPr>
          <p:nvPr>
            <p:ph type="title"/>
          </p:nvPr>
        </p:nvSpPr>
        <p:spPr>
          <a:xfrm>
            <a:off x="1790702" y="762000"/>
            <a:ext cx="8648698" cy="495486"/>
          </a:xfrm>
          <a:prstGeom prst="rect">
            <a:avLst/>
          </a:prstGeom>
        </p:spPr>
        <p:txBody>
          <a:bodyPr/>
          <a:lstStyle>
            <a:lvl1pPr algn="ctr">
              <a:defRPr sz="3200" b="0" i="0">
                <a:solidFill>
                  <a:schemeClr val="tx1"/>
                </a:solidFill>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BCCA653F-B0D3-4EC3-A703-EF67CE338F68}"/>
              </a:ext>
            </a:extLst>
          </p:cNvPr>
          <p:cNvSpPr>
            <a:spLocks noGrp="1"/>
          </p:cNvSpPr>
          <p:nvPr>
            <p:ph type="pic" sz="quarter" idx="21" hasCustomPrompt="1"/>
          </p:nvPr>
        </p:nvSpPr>
        <p:spPr>
          <a:xfrm>
            <a:off x="1790700" y="1822171"/>
            <a:ext cx="1473694" cy="1473694"/>
          </a:xfrm>
          <a:custGeom>
            <a:avLst/>
            <a:gdLst>
              <a:gd name="connsiteX0" fmla="*/ 736847 w 1473694"/>
              <a:gd name="connsiteY0" fmla="*/ 0 h 1473694"/>
              <a:gd name="connsiteX1" fmla="*/ 1473694 w 1473694"/>
              <a:gd name="connsiteY1" fmla="*/ 736847 h 1473694"/>
              <a:gd name="connsiteX2" fmla="*/ 736847 w 1473694"/>
              <a:gd name="connsiteY2" fmla="*/ 1473694 h 1473694"/>
              <a:gd name="connsiteX3" fmla="*/ 0 w 1473694"/>
              <a:gd name="connsiteY3" fmla="*/ 736847 h 1473694"/>
              <a:gd name="connsiteX4" fmla="*/ 736847 w 1473694"/>
              <a:gd name="connsiteY4" fmla="*/ 0 h 1473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694" h="1473694">
                <a:moveTo>
                  <a:pt x="736847" y="0"/>
                </a:moveTo>
                <a:cubicBezTo>
                  <a:pt x="1143796" y="0"/>
                  <a:pt x="1473694" y="329898"/>
                  <a:pt x="1473694" y="736847"/>
                </a:cubicBezTo>
                <a:cubicBezTo>
                  <a:pt x="1473694" y="1143796"/>
                  <a:pt x="1143796" y="1473694"/>
                  <a:pt x="736847" y="1473694"/>
                </a:cubicBezTo>
                <a:cubicBezTo>
                  <a:pt x="329898" y="1473694"/>
                  <a:pt x="0" y="1143796"/>
                  <a:pt x="0" y="736847"/>
                </a:cubicBezTo>
                <a:cubicBezTo>
                  <a:pt x="0" y="329898"/>
                  <a:pt x="329898" y="0"/>
                  <a:pt x="736847" y="0"/>
                </a:cubicBezTo>
                <a:close/>
              </a:path>
            </a:pathLst>
          </a:custGeom>
          <a:pattFill prst="pct25">
            <a:fgClr>
              <a:schemeClr val="accent1"/>
            </a:fgClr>
            <a:bgClr>
              <a:schemeClr val="bg2"/>
            </a:bgClr>
          </a:pattFill>
        </p:spPr>
        <p:txBody>
          <a:bodyPr wrap="square" anchor="ctr" anchorCtr="0">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1200">
                <a:latin typeface="Graphik Regular" panose="020B0503030202060203" pitchFamily="34" charset="0"/>
              </a:defRPr>
            </a:lvl1pPr>
          </a:lstStyle>
          <a:p>
            <a:r>
              <a:rPr lang="en-US" dirty="0"/>
              <a:t>Drag &amp; Drop Image</a:t>
            </a:r>
          </a:p>
        </p:txBody>
      </p:sp>
      <p:sp>
        <p:nvSpPr>
          <p:cNvPr id="14" name="Picture Placeholder 13">
            <a:extLst>
              <a:ext uri="{FF2B5EF4-FFF2-40B4-BE49-F238E27FC236}">
                <a16:creationId xmlns:a16="http://schemas.microsoft.com/office/drawing/2014/main" id="{BBD4A3B3-3DA0-47E2-940C-4372B57ED766}"/>
              </a:ext>
            </a:extLst>
          </p:cNvPr>
          <p:cNvSpPr>
            <a:spLocks noGrp="1"/>
          </p:cNvSpPr>
          <p:nvPr>
            <p:ph type="pic" sz="quarter" idx="22" hasCustomPrompt="1"/>
          </p:nvPr>
        </p:nvSpPr>
        <p:spPr>
          <a:xfrm>
            <a:off x="5359154" y="1822171"/>
            <a:ext cx="1473694" cy="1473694"/>
          </a:xfrm>
          <a:custGeom>
            <a:avLst/>
            <a:gdLst>
              <a:gd name="connsiteX0" fmla="*/ 736847 w 1473694"/>
              <a:gd name="connsiteY0" fmla="*/ 0 h 1473694"/>
              <a:gd name="connsiteX1" fmla="*/ 1473694 w 1473694"/>
              <a:gd name="connsiteY1" fmla="*/ 736847 h 1473694"/>
              <a:gd name="connsiteX2" fmla="*/ 736847 w 1473694"/>
              <a:gd name="connsiteY2" fmla="*/ 1473694 h 1473694"/>
              <a:gd name="connsiteX3" fmla="*/ 0 w 1473694"/>
              <a:gd name="connsiteY3" fmla="*/ 736847 h 1473694"/>
              <a:gd name="connsiteX4" fmla="*/ 736847 w 1473694"/>
              <a:gd name="connsiteY4" fmla="*/ 0 h 1473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694" h="1473694">
                <a:moveTo>
                  <a:pt x="736847" y="0"/>
                </a:moveTo>
                <a:cubicBezTo>
                  <a:pt x="1143796" y="0"/>
                  <a:pt x="1473694" y="329898"/>
                  <a:pt x="1473694" y="736847"/>
                </a:cubicBezTo>
                <a:cubicBezTo>
                  <a:pt x="1473694" y="1143796"/>
                  <a:pt x="1143796" y="1473694"/>
                  <a:pt x="736847" y="1473694"/>
                </a:cubicBezTo>
                <a:cubicBezTo>
                  <a:pt x="329898" y="1473694"/>
                  <a:pt x="0" y="1143796"/>
                  <a:pt x="0" y="736847"/>
                </a:cubicBezTo>
                <a:cubicBezTo>
                  <a:pt x="0" y="329898"/>
                  <a:pt x="329898" y="0"/>
                  <a:pt x="736847" y="0"/>
                </a:cubicBezTo>
                <a:close/>
              </a:path>
            </a:pathLst>
          </a:custGeom>
          <a:pattFill prst="pct25">
            <a:fgClr>
              <a:schemeClr val="accent1"/>
            </a:fgClr>
            <a:bgClr>
              <a:schemeClr val="bg2"/>
            </a:bgClr>
          </a:pattFill>
        </p:spPr>
        <p:txBody>
          <a:bodyPr wrap="square" anchor="ctr" anchorCtr="0">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1200">
                <a:latin typeface="Graphik Regular" panose="020B0503030202060203" pitchFamily="34" charset="0"/>
              </a:defRPr>
            </a:lvl1pPr>
          </a:lstStyle>
          <a:p>
            <a:r>
              <a:rPr lang="en-US" dirty="0"/>
              <a:t>Drag &amp; Drop Image</a:t>
            </a:r>
          </a:p>
        </p:txBody>
      </p:sp>
      <p:sp>
        <p:nvSpPr>
          <p:cNvPr id="15" name="Picture Placeholder 14">
            <a:extLst>
              <a:ext uri="{FF2B5EF4-FFF2-40B4-BE49-F238E27FC236}">
                <a16:creationId xmlns:a16="http://schemas.microsoft.com/office/drawing/2014/main" id="{12B3D46A-8CD5-45AF-B220-DF69FB370814}"/>
              </a:ext>
            </a:extLst>
          </p:cNvPr>
          <p:cNvSpPr>
            <a:spLocks noGrp="1"/>
          </p:cNvSpPr>
          <p:nvPr>
            <p:ph type="pic" sz="quarter" idx="23" hasCustomPrompt="1"/>
          </p:nvPr>
        </p:nvSpPr>
        <p:spPr>
          <a:xfrm>
            <a:off x="8927608" y="1822171"/>
            <a:ext cx="1473694" cy="1473694"/>
          </a:xfrm>
          <a:custGeom>
            <a:avLst/>
            <a:gdLst>
              <a:gd name="connsiteX0" fmla="*/ 736847 w 1473694"/>
              <a:gd name="connsiteY0" fmla="*/ 0 h 1473694"/>
              <a:gd name="connsiteX1" fmla="*/ 1473694 w 1473694"/>
              <a:gd name="connsiteY1" fmla="*/ 736847 h 1473694"/>
              <a:gd name="connsiteX2" fmla="*/ 736847 w 1473694"/>
              <a:gd name="connsiteY2" fmla="*/ 1473694 h 1473694"/>
              <a:gd name="connsiteX3" fmla="*/ 0 w 1473694"/>
              <a:gd name="connsiteY3" fmla="*/ 736847 h 1473694"/>
              <a:gd name="connsiteX4" fmla="*/ 736847 w 1473694"/>
              <a:gd name="connsiteY4" fmla="*/ 0 h 1473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694" h="1473694">
                <a:moveTo>
                  <a:pt x="736847" y="0"/>
                </a:moveTo>
                <a:cubicBezTo>
                  <a:pt x="1143796" y="0"/>
                  <a:pt x="1473694" y="329898"/>
                  <a:pt x="1473694" y="736847"/>
                </a:cubicBezTo>
                <a:cubicBezTo>
                  <a:pt x="1473694" y="1143796"/>
                  <a:pt x="1143796" y="1473694"/>
                  <a:pt x="736847" y="1473694"/>
                </a:cubicBezTo>
                <a:cubicBezTo>
                  <a:pt x="329898" y="1473694"/>
                  <a:pt x="0" y="1143796"/>
                  <a:pt x="0" y="736847"/>
                </a:cubicBezTo>
                <a:cubicBezTo>
                  <a:pt x="0" y="329898"/>
                  <a:pt x="329898" y="0"/>
                  <a:pt x="736847" y="0"/>
                </a:cubicBezTo>
                <a:close/>
              </a:path>
            </a:pathLst>
          </a:custGeom>
          <a:pattFill prst="pct25">
            <a:fgClr>
              <a:schemeClr val="accent1"/>
            </a:fgClr>
            <a:bgClr>
              <a:schemeClr val="bg2"/>
            </a:bgClr>
          </a:pattFill>
        </p:spPr>
        <p:txBody>
          <a:bodyPr wrap="square" anchor="ctr" anchorCtr="0">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200">
                <a:latin typeface="Graphik Regular" panose="020B0503030202060203" pitchFamily="34" charset="0"/>
              </a:defRPr>
            </a:lvl1pPr>
          </a:lstStyle>
          <a:p>
            <a:r>
              <a:rPr lang="en-US" dirty="0"/>
              <a:t>Drag &amp; Drop Image</a:t>
            </a:r>
          </a:p>
        </p:txBody>
      </p:sp>
    </p:spTree>
    <p:extLst>
      <p:ext uri="{BB962C8B-B14F-4D97-AF65-F5344CB8AC3E}">
        <p14:creationId xmlns:p14="http://schemas.microsoft.com/office/powerpoint/2010/main" val="2592187992"/>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0">
    <p:spTree>
      <p:nvGrpSpPr>
        <p:cNvPr id="1" name=""/>
        <p:cNvGrpSpPr/>
        <p:nvPr/>
      </p:nvGrpSpPr>
      <p:grpSpPr>
        <a:xfrm>
          <a:off x="0" y="0"/>
          <a:ext cx="0" cy="0"/>
          <a:chOff x="0" y="0"/>
          <a:chExt cx="0" cy="0"/>
        </a:xfrm>
      </p:grpSpPr>
      <p:sp>
        <p:nvSpPr>
          <p:cNvPr id="3" name="Title 64"/>
          <p:cNvSpPr>
            <a:spLocks noGrp="1"/>
          </p:cNvSpPr>
          <p:nvPr>
            <p:ph type="title"/>
          </p:nvPr>
        </p:nvSpPr>
        <p:spPr>
          <a:xfrm>
            <a:off x="1790700" y="762000"/>
            <a:ext cx="8648700" cy="495486"/>
          </a:xfrm>
          <a:prstGeom prst="rect">
            <a:avLst/>
          </a:prstGeom>
        </p:spPr>
        <p:txBody>
          <a:bodyPr/>
          <a:lstStyle>
            <a:lvl1pPr algn="ctr">
              <a:defRPr sz="3200" b="0" i="0">
                <a:solidFill>
                  <a:schemeClr val="tx1"/>
                </a:solidFill>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a:t>Click to edit Master title style</a:t>
            </a:r>
            <a:endParaRPr lang="en-US" dirty="0"/>
          </a:p>
        </p:txBody>
      </p:sp>
      <p:sp>
        <p:nvSpPr>
          <p:cNvPr id="10" name="Picture Placeholder 9"/>
          <p:cNvSpPr>
            <a:spLocks noGrp="1"/>
          </p:cNvSpPr>
          <p:nvPr>
            <p:ph type="pic" sz="quarter" idx="15" hasCustomPrompt="1"/>
          </p:nvPr>
        </p:nvSpPr>
        <p:spPr>
          <a:xfrm>
            <a:off x="1790700" y="1989666"/>
            <a:ext cx="2637367" cy="2129523"/>
          </a:xfrm>
          <a:prstGeom prst="roundRect">
            <a:avLst>
              <a:gd name="adj" fmla="val 6038"/>
            </a:avLst>
          </a:prstGeom>
          <a:pattFill prst="pct25">
            <a:fgClr>
              <a:schemeClr val="accent1"/>
            </a:fgClr>
            <a:bgClr>
              <a:schemeClr val="bg2"/>
            </a:bgClr>
          </a:patt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a:t>
            </a:r>
          </a:p>
        </p:txBody>
      </p:sp>
      <p:sp>
        <p:nvSpPr>
          <p:cNvPr id="6" name="Picture Placeholder 9">
            <a:extLst>
              <a:ext uri="{FF2B5EF4-FFF2-40B4-BE49-F238E27FC236}">
                <a16:creationId xmlns:a16="http://schemas.microsoft.com/office/drawing/2014/main" id="{B77C46F2-75E0-40AA-AACE-F20E397CA945}"/>
              </a:ext>
            </a:extLst>
          </p:cNvPr>
          <p:cNvSpPr>
            <a:spLocks noGrp="1"/>
          </p:cNvSpPr>
          <p:nvPr>
            <p:ph type="pic" sz="quarter" idx="16" hasCustomPrompt="1"/>
          </p:nvPr>
        </p:nvSpPr>
        <p:spPr>
          <a:xfrm>
            <a:off x="4796367" y="1989665"/>
            <a:ext cx="2637367" cy="2129523"/>
          </a:xfrm>
          <a:prstGeom prst="roundRect">
            <a:avLst>
              <a:gd name="adj" fmla="val 6038"/>
            </a:avLst>
          </a:prstGeom>
          <a:pattFill prst="pct25">
            <a:fgClr>
              <a:schemeClr val="accent1"/>
            </a:fgClr>
            <a:bgClr>
              <a:schemeClr val="bg2"/>
            </a:bgClr>
          </a:patt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a:t>
            </a:r>
          </a:p>
        </p:txBody>
      </p:sp>
      <p:sp>
        <p:nvSpPr>
          <p:cNvPr id="7" name="Picture Placeholder 9">
            <a:extLst>
              <a:ext uri="{FF2B5EF4-FFF2-40B4-BE49-F238E27FC236}">
                <a16:creationId xmlns:a16="http://schemas.microsoft.com/office/drawing/2014/main" id="{43A02CC1-BBBA-4859-BDA6-12B7F140C8D2}"/>
              </a:ext>
            </a:extLst>
          </p:cNvPr>
          <p:cNvSpPr>
            <a:spLocks noGrp="1"/>
          </p:cNvSpPr>
          <p:nvPr>
            <p:ph type="pic" sz="quarter" idx="17" hasCustomPrompt="1"/>
          </p:nvPr>
        </p:nvSpPr>
        <p:spPr>
          <a:xfrm>
            <a:off x="7802033" y="1989666"/>
            <a:ext cx="2637367" cy="2129523"/>
          </a:xfrm>
          <a:prstGeom prst="roundRect">
            <a:avLst>
              <a:gd name="adj" fmla="val 6038"/>
            </a:avLst>
          </a:prstGeom>
          <a:pattFill prst="pct25">
            <a:fgClr>
              <a:schemeClr val="accent1"/>
            </a:fgClr>
            <a:bgClr>
              <a:schemeClr val="bg2"/>
            </a:bgClr>
          </a:patt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a:t>
            </a:r>
          </a:p>
        </p:txBody>
      </p:sp>
    </p:spTree>
    <p:extLst>
      <p:ext uri="{BB962C8B-B14F-4D97-AF65-F5344CB8AC3E}">
        <p14:creationId xmlns:p14="http://schemas.microsoft.com/office/powerpoint/2010/main" val="1487753542"/>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1">
    <p:spTree>
      <p:nvGrpSpPr>
        <p:cNvPr id="1" name=""/>
        <p:cNvGrpSpPr/>
        <p:nvPr/>
      </p:nvGrpSpPr>
      <p:grpSpPr>
        <a:xfrm>
          <a:off x="0" y="0"/>
          <a:ext cx="0" cy="0"/>
          <a:chOff x="0" y="0"/>
          <a:chExt cx="0" cy="0"/>
        </a:xfrm>
      </p:grpSpPr>
      <p:sp>
        <p:nvSpPr>
          <p:cNvPr id="3" name="Title 64"/>
          <p:cNvSpPr>
            <a:spLocks noGrp="1"/>
          </p:cNvSpPr>
          <p:nvPr>
            <p:ph type="title"/>
          </p:nvPr>
        </p:nvSpPr>
        <p:spPr>
          <a:xfrm>
            <a:off x="1790700" y="774018"/>
            <a:ext cx="8648700" cy="495486"/>
          </a:xfrm>
          <a:prstGeom prst="rect">
            <a:avLst/>
          </a:prstGeom>
        </p:spPr>
        <p:txBody>
          <a:bodyPr/>
          <a:lstStyle>
            <a:lvl1pPr algn="ctr">
              <a:defRPr sz="3200" b="0" i="0">
                <a:solidFill>
                  <a:schemeClr val="tx1"/>
                </a:solidFill>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a:t>Click to edit Master title style</a:t>
            </a:r>
            <a:endParaRPr lang="en-US" dirty="0"/>
          </a:p>
        </p:txBody>
      </p:sp>
      <p:sp>
        <p:nvSpPr>
          <p:cNvPr id="4" name="Picture Placeholder 4"/>
          <p:cNvSpPr>
            <a:spLocks noGrp="1"/>
          </p:cNvSpPr>
          <p:nvPr>
            <p:ph type="pic" sz="quarter" idx="17" hasCustomPrompt="1"/>
          </p:nvPr>
        </p:nvSpPr>
        <p:spPr>
          <a:xfrm>
            <a:off x="1790700" y="1649174"/>
            <a:ext cx="1350335" cy="1350335"/>
          </a:xfrm>
          <a:prstGeom prst="ellipse">
            <a:avLst/>
          </a:prstGeom>
          <a:pattFill prst="pct25">
            <a:fgClr>
              <a:schemeClr val="accent1"/>
            </a:fgClr>
            <a:bgClr>
              <a:schemeClr val="bg2"/>
            </a:bgClr>
          </a:patt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a:t>
            </a:r>
          </a:p>
        </p:txBody>
      </p:sp>
      <p:sp>
        <p:nvSpPr>
          <p:cNvPr id="5" name="Picture Placeholder 4"/>
          <p:cNvSpPr>
            <a:spLocks noGrp="1"/>
          </p:cNvSpPr>
          <p:nvPr>
            <p:ph type="pic" sz="quarter" idx="18" hasCustomPrompt="1"/>
          </p:nvPr>
        </p:nvSpPr>
        <p:spPr>
          <a:xfrm>
            <a:off x="3615291" y="1649174"/>
            <a:ext cx="1350335" cy="1350335"/>
          </a:xfrm>
          <a:prstGeom prst="ellipse">
            <a:avLst/>
          </a:prstGeom>
          <a:pattFill prst="pct25">
            <a:fgClr>
              <a:schemeClr val="accent1"/>
            </a:fgClr>
            <a:bgClr>
              <a:schemeClr val="bg2"/>
            </a:bgClr>
          </a:patt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a:t>
            </a:r>
          </a:p>
        </p:txBody>
      </p:sp>
      <p:sp>
        <p:nvSpPr>
          <p:cNvPr id="6" name="Picture Placeholder 4"/>
          <p:cNvSpPr>
            <a:spLocks noGrp="1"/>
          </p:cNvSpPr>
          <p:nvPr>
            <p:ph type="pic" sz="quarter" idx="19" hasCustomPrompt="1"/>
          </p:nvPr>
        </p:nvSpPr>
        <p:spPr>
          <a:xfrm>
            <a:off x="5439882" y="1649174"/>
            <a:ext cx="1350335" cy="1350335"/>
          </a:xfrm>
          <a:prstGeom prst="ellipse">
            <a:avLst/>
          </a:prstGeom>
          <a:pattFill prst="pct25">
            <a:fgClr>
              <a:schemeClr val="accent1"/>
            </a:fgClr>
            <a:bgClr>
              <a:schemeClr val="bg2"/>
            </a:bgClr>
          </a:patt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a:t>
            </a:r>
          </a:p>
        </p:txBody>
      </p:sp>
      <p:sp>
        <p:nvSpPr>
          <p:cNvPr id="7" name="Picture Placeholder 4"/>
          <p:cNvSpPr>
            <a:spLocks noGrp="1"/>
          </p:cNvSpPr>
          <p:nvPr>
            <p:ph type="pic" sz="quarter" idx="20" hasCustomPrompt="1"/>
          </p:nvPr>
        </p:nvSpPr>
        <p:spPr>
          <a:xfrm>
            <a:off x="7264473" y="1649174"/>
            <a:ext cx="1350335" cy="1350335"/>
          </a:xfrm>
          <a:prstGeom prst="ellipse">
            <a:avLst/>
          </a:prstGeom>
          <a:pattFill prst="pct25">
            <a:fgClr>
              <a:schemeClr val="accent1"/>
            </a:fgClr>
            <a:bgClr>
              <a:schemeClr val="bg2"/>
            </a:bgClr>
          </a:patt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a:t>
            </a:r>
          </a:p>
        </p:txBody>
      </p:sp>
      <p:sp>
        <p:nvSpPr>
          <p:cNvPr id="8" name="Picture Placeholder 4"/>
          <p:cNvSpPr>
            <a:spLocks noGrp="1"/>
          </p:cNvSpPr>
          <p:nvPr>
            <p:ph type="pic" sz="quarter" idx="21" hasCustomPrompt="1"/>
          </p:nvPr>
        </p:nvSpPr>
        <p:spPr>
          <a:xfrm>
            <a:off x="9089065" y="1649174"/>
            <a:ext cx="1350335" cy="1350335"/>
          </a:xfrm>
          <a:prstGeom prst="ellipse">
            <a:avLst/>
          </a:prstGeom>
          <a:pattFill prst="pct25">
            <a:fgClr>
              <a:schemeClr val="accent1"/>
            </a:fgClr>
            <a:bgClr>
              <a:schemeClr val="bg2"/>
            </a:bgClr>
          </a:patt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a:t>
            </a:r>
          </a:p>
        </p:txBody>
      </p:sp>
      <p:sp>
        <p:nvSpPr>
          <p:cNvPr id="9" name="Picture Placeholder 4"/>
          <p:cNvSpPr>
            <a:spLocks noGrp="1"/>
          </p:cNvSpPr>
          <p:nvPr>
            <p:ph type="pic" sz="quarter" idx="22" hasCustomPrompt="1"/>
          </p:nvPr>
        </p:nvSpPr>
        <p:spPr>
          <a:xfrm>
            <a:off x="1790700" y="3858492"/>
            <a:ext cx="1350335" cy="1350335"/>
          </a:xfrm>
          <a:prstGeom prst="ellipse">
            <a:avLst/>
          </a:prstGeom>
          <a:pattFill prst="pct25">
            <a:fgClr>
              <a:schemeClr val="accent1"/>
            </a:fgClr>
            <a:bgClr>
              <a:schemeClr val="bg2"/>
            </a:bgClr>
          </a:patt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a:t>
            </a:r>
          </a:p>
        </p:txBody>
      </p:sp>
      <p:sp>
        <p:nvSpPr>
          <p:cNvPr id="10" name="Picture Placeholder 4"/>
          <p:cNvSpPr>
            <a:spLocks noGrp="1"/>
          </p:cNvSpPr>
          <p:nvPr>
            <p:ph type="pic" sz="quarter" idx="23" hasCustomPrompt="1"/>
          </p:nvPr>
        </p:nvSpPr>
        <p:spPr>
          <a:xfrm>
            <a:off x="3615291" y="3858492"/>
            <a:ext cx="1350335" cy="1350335"/>
          </a:xfrm>
          <a:prstGeom prst="ellipse">
            <a:avLst/>
          </a:prstGeom>
          <a:pattFill prst="pct25">
            <a:fgClr>
              <a:schemeClr val="accent1"/>
            </a:fgClr>
            <a:bgClr>
              <a:schemeClr val="bg2"/>
            </a:bgClr>
          </a:patt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a:t>
            </a:r>
          </a:p>
        </p:txBody>
      </p:sp>
      <p:sp>
        <p:nvSpPr>
          <p:cNvPr id="11" name="Picture Placeholder 4"/>
          <p:cNvSpPr>
            <a:spLocks noGrp="1"/>
          </p:cNvSpPr>
          <p:nvPr>
            <p:ph type="pic" sz="quarter" idx="24" hasCustomPrompt="1"/>
          </p:nvPr>
        </p:nvSpPr>
        <p:spPr>
          <a:xfrm>
            <a:off x="5439882" y="3858492"/>
            <a:ext cx="1350335" cy="1350335"/>
          </a:xfrm>
          <a:prstGeom prst="ellipse">
            <a:avLst/>
          </a:prstGeom>
          <a:pattFill prst="pct25">
            <a:fgClr>
              <a:schemeClr val="accent1"/>
            </a:fgClr>
            <a:bgClr>
              <a:schemeClr val="bg2"/>
            </a:bgClr>
          </a:patt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a:t>
            </a:r>
          </a:p>
        </p:txBody>
      </p:sp>
      <p:sp>
        <p:nvSpPr>
          <p:cNvPr id="12" name="Picture Placeholder 4"/>
          <p:cNvSpPr>
            <a:spLocks noGrp="1"/>
          </p:cNvSpPr>
          <p:nvPr>
            <p:ph type="pic" sz="quarter" idx="25" hasCustomPrompt="1"/>
          </p:nvPr>
        </p:nvSpPr>
        <p:spPr>
          <a:xfrm>
            <a:off x="7264473" y="3858492"/>
            <a:ext cx="1350335" cy="1350335"/>
          </a:xfrm>
          <a:prstGeom prst="ellipse">
            <a:avLst/>
          </a:prstGeom>
          <a:pattFill prst="pct25">
            <a:fgClr>
              <a:schemeClr val="accent1"/>
            </a:fgClr>
            <a:bgClr>
              <a:schemeClr val="bg2"/>
            </a:bgClr>
          </a:patt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a:t>
            </a:r>
          </a:p>
        </p:txBody>
      </p:sp>
      <p:sp>
        <p:nvSpPr>
          <p:cNvPr id="13" name="Picture Placeholder 4"/>
          <p:cNvSpPr>
            <a:spLocks noGrp="1"/>
          </p:cNvSpPr>
          <p:nvPr>
            <p:ph type="pic" sz="quarter" idx="26" hasCustomPrompt="1"/>
          </p:nvPr>
        </p:nvSpPr>
        <p:spPr>
          <a:xfrm>
            <a:off x="9089065" y="3858492"/>
            <a:ext cx="1350335" cy="1350335"/>
          </a:xfrm>
          <a:prstGeom prst="ellipse">
            <a:avLst/>
          </a:prstGeom>
          <a:pattFill prst="pct25">
            <a:fgClr>
              <a:schemeClr val="accent1"/>
            </a:fgClr>
            <a:bgClr>
              <a:schemeClr val="bg2"/>
            </a:bgClr>
          </a:patt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a:t>
            </a:r>
          </a:p>
        </p:txBody>
      </p:sp>
    </p:spTree>
    <p:extLst>
      <p:ext uri="{BB962C8B-B14F-4D97-AF65-F5344CB8AC3E}">
        <p14:creationId xmlns:p14="http://schemas.microsoft.com/office/powerpoint/2010/main" val="2169775419"/>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2">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7114FAE-23A0-42A2-A0D1-A2B838BA8915}"/>
              </a:ext>
            </a:extLst>
          </p:cNvPr>
          <p:cNvSpPr>
            <a:spLocks noGrp="1"/>
          </p:cNvSpPr>
          <p:nvPr>
            <p:ph type="pic" sz="quarter" idx="22" hasCustomPrompt="1"/>
          </p:nvPr>
        </p:nvSpPr>
        <p:spPr>
          <a:xfrm>
            <a:off x="4613222" y="-1720071"/>
            <a:ext cx="3436269" cy="3436269"/>
          </a:xfrm>
          <a:custGeom>
            <a:avLst/>
            <a:gdLst>
              <a:gd name="connsiteX0" fmla="*/ 1650796 w 3301591"/>
              <a:gd name="connsiteY0" fmla="*/ 0 h 3301591"/>
              <a:gd name="connsiteX1" fmla="*/ 1792846 w 3301591"/>
              <a:gd name="connsiteY1" fmla="*/ 58840 h 3301591"/>
              <a:gd name="connsiteX2" fmla="*/ 3242752 w 3301591"/>
              <a:gd name="connsiteY2" fmla="*/ 1508746 h 3301591"/>
              <a:gd name="connsiteX3" fmla="*/ 3242752 w 3301591"/>
              <a:gd name="connsiteY3" fmla="*/ 1792846 h 3301591"/>
              <a:gd name="connsiteX4" fmla="*/ 1792846 w 3301591"/>
              <a:gd name="connsiteY4" fmla="*/ 3242752 h 3301591"/>
              <a:gd name="connsiteX5" fmla="*/ 1508746 w 3301591"/>
              <a:gd name="connsiteY5" fmla="*/ 3242752 h 3301591"/>
              <a:gd name="connsiteX6" fmla="*/ 58839 w 3301591"/>
              <a:gd name="connsiteY6" fmla="*/ 1792846 h 3301591"/>
              <a:gd name="connsiteX7" fmla="*/ 58839 w 3301591"/>
              <a:gd name="connsiteY7" fmla="*/ 1508746 h 3301591"/>
              <a:gd name="connsiteX8" fmla="*/ 1508746 w 3301591"/>
              <a:gd name="connsiteY8" fmla="*/ 58840 h 3301591"/>
              <a:gd name="connsiteX9" fmla="*/ 1650796 w 3301591"/>
              <a:gd name="connsiteY9" fmla="*/ 0 h 330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1591" h="3301591">
                <a:moveTo>
                  <a:pt x="1650796" y="0"/>
                </a:moveTo>
                <a:cubicBezTo>
                  <a:pt x="1702208" y="0"/>
                  <a:pt x="1753620" y="19613"/>
                  <a:pt x="1792846" y="58840"/>
                </a:cubicBezTo>
                <a:lnTo>
                  <a:pt x="3242752" y="1508746"/>
                </a:lnTo>
                <a:cubicBezTo>
                  <a:pt x="3321204" y="1587198"/>
                  <a:pt x="3321204" y="1714394"/>
                  <a:pt x="3242752" y="1792846"/>
                </a:cubicBezTo>
                <a:lnTo>
                  <a:pt x="1792846" y="3242752"/>
                </a:lnTo>
                <a:cubicBezTo>
                  <a:pt x="1714394" y="3321204"/>
                  <a:pt x="1587198" y="3321204"/>
                  <a:pt x="1508746" y="3242752"/>
                </a:cubicBezTo>
                <a:lnTo>
                  <a:pt x="58839" y="1792846"/>
                </a:lnTo>
                <a:cubicBezTo>
                  <a:pt x="-19613" y="1714394"/>
                  <a:pt x="-19613" y="1587198"/>
                  <a:pt x="58839" y="1508746"/>
                </a:cubicBezTo>
                <a:lnTo>
                  <a:pt x="1508746" y="58840"/>
                </a:lnTo>
                <a:cubicBezTo>
                  <a:pt x="1547972" y="19613"/>
                  <a:pt x="1599384" y="0"/>
                  <a:pt x="1650796" y="0"/>
                </a:cubicBezTo>
                <a:close/>
              </a:path>
            </a:pathLst>
          </a:custGeom>
          <a:pattFill prst="pct25">
            <a:fgClr>
              <a:schemeClr val="accent1"/>
            </a:fgClr>
            <a:bgClr>
              <a:schemeClr val="bg2"/>
            </a:bgClr>
          </a:pattFill>
        </p:spPr>
        <p:txBody>
          <a:bodyPr wrap="square" anchor="ctr" anchorCtr="0">
            <a:noAutofit/>
          </a:bodyPr>
          <a:lstStyle>
            <a:lvl1pPr marL="0" indent="0" algn="ctr">
              <a:buNone/>
              <a:defRPr sz="1200">
                <a:latin typeface="Graphik Regular" panose="020B0503030202060203" pitchFamily="34" charset="0"/>
              </a:defRPr>
            </a:lvl1pPr>
          </a:lstStyle>
          <a:p>
            <a:r>
              <a:rPr lang="en-US" dirty="0"/>
              <a:t>Drag &amp; Drop Image</a:t>
            </a:r>
          </a:p>
        </p:txBody>
      </p:sp>
      <p:sp>
        <p:nvSpPr>
          <p:cNvPr id="11" name="Picture Placeholder 10">
            <a:extLst>
              <a:ext uri="{FF2B5EF4-FFF2-40B4-BE49-F238E27FC236}">
                <a16:creationId xmlns:a16="http://schemas.microsoft.com/office/drawing/2014/main" id="{A7289F1C-40A8-4FAB-9B71-49BF23674F38}"/>
              </a:ext>
            </a:extLst>
          </p:cNvPr>
          <p:cNvSpPr>
            <a:spLocks noGrp="1"/>
          </p:cNvSpPr>
          <p:nvPr>
            <p:ph type="pic" sz="quarter" idx="23" hasCustomPrompt="1"/>
          </p:nvPr>
        </p:nvSpPr>
        <p:spPr>
          <a:xfrm>
            <a:off x="6525656" y="221757"/>
            <a:ext cx="3436269" cy="3436269"/>
          </a:xfrm>
          <a:custGeom>
            <a:avLst/>
            <a:gdLst>
              <a:gd name="connsiteX0" fmla="*/ 1650796 w 3301591"/>
              <a:gd name="connsiteY0" fmla="*/ 0 h 3301591"/>
              <a:gd name="connsiteX1" fmla="*/ 1792846 w 3301591"/>
              <a:gd name="connsiteY1" fmla="*/ 58840 h 3301591"/>
              <a:gd name="connsiteX2" fmla="*/ 3242752 w 3301591"/>
              <a:gd name="connsiteY2" fmla="*/ 1508746 h 3301591"/>
              <a:gd name="connsiteX3" fmla="*/ 3242752 w 3301591"/>
              <a:gd name="connsiteY3" fmla="*/ 1792846 h 3301591"/>
              <a:gd name="connsiteX4" fmla="*/ 1792846 w 3301591"/>
              <a:gd name="connsiteY4" fmla="*/ 3242752 h 3301591"/>
              <a:gd name="connsiteX5" fmla="*/ 1508746 w 3301591"/>
              <a:gd name="connsiteY5" fmla="*/ 3242752 h 3301591"/>
              <a:gd name="connsiteX6" fmla="*/ 58839 w 3301591"/>
              <a:gd name="connsiteY6" fmla="*/ 1792846 h 3301591"/>
              <a:gd name="connsiteX7" fmla="*/ 58839 w 3301591"/>
              <a:gd name="connsiteY7" fmla="*/ 1508746 h 3301591"/>
              <a:gd name="connsiteX8" fmla="*/ 1508746 w 3301591"/>
              <a:gd name="connsiteY8" fmla="*/ 58840 h 3301591"/>
              <a:gd name="connsiteX9" fmla="*/ 1650796 w 3301591"/>
              <a:gd name="connsiteY9" fmla="*/ 0 h 330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1591" h="3301591">
                <a:moveTo>
                  <a:pt x="1650796" y="0"/>
                </a:moveTo>
                <a:cubicBezTo>
                  <a:pt x="1702208" y="0"/>
                  <a:pt x="1753620" y="19613"/>
                  <a:pt x="1792846" y="58840"/>
                </a:cubicBezTo>
                <a:lnTo>
                  <a:pt x="3242752" y="1508746"/>
                </a:lnTo>
                <a:cubicBezTo>
                  <a:pt x="3321204" y="1587198"/>
                  <a:pt x="3321204" y="1714394"/>
                  <a:pt x="3242752" y="1792846"/>
                </a:cubicBezTo>
                <a:lnTo>
                  <a:pt x="1792846" y="3242752"/>
                </a:lnTo>
                <a:cubicBezTo>
                  <a:pt x="1714394" y="3321204"/>
                  <a:pt x="1587198" y="3321204"/>
                  <a:pt x="1508746" y="3242752"/>
                </a:cubicBezTo>
                <a:lnTo>
                  <a:pt x="58839" y="1792846"/>
                </a:lnTo>
                <a:cubicBezTo>
                  <a:pt x="-19613" y="1714394"/>
                  <a:pt x="-19613" y="1587198"/>
                  <a:pt x="58839" y="1508746"/>
                </a:cubicBezTo>
                <a:lnTo>
                  <a:pt x="1508746" y="58840"/>
                </a:lnTo>
                <a:cubicBezTo>
                  <a:pt x="1547972" y="19613"/>
                  <a:pt x="1599384" y="0"/>
                  <a:pt x="1650796" y="0"/>
                </a:cubicBezTo>
                <a:close/>
              </a:path>
            </a:pathLst>
          </a:custGeom>
          <a:pattFill prst="pct25">
            <a:fgClr>
              <a:schemeClr val="accent1"/>
            </a:fgClr>
            <a:bgClr>
              <a:schemeClr val="bg2"/>
            </a:bgClr>
          </a:pattFill>
        </p:spPr>
        <p:txBody>
          <a:bodyPr wrap="square" anchor="ctr" anchorCtr="0">
            <a:noAutofit/>
          </a:bodyPr>
          <a:lstStyle>
            <a:lvl1pPr marL="0" indent="0" algn="ctr">
              <a:buNone/>
              <a:defRPr sz="1200">
                <a:latin typeface="Graphik Regular" panose="020B0503030202060203" pitchFamily="34" charset="0"/>
              </a:defRPr>
            </a:lvl1pPr>
          </a:lstStyle>
          <a:p>
            <a:r>
              <a:rPr lang="en-US" dirty="0"/>
              <a:t>Drag &amp; Drop Image</a:t>
            </a:r>
          </a:p>
        </p:txBody>
      </p:sp>
      <p:sp>
        <p:nvSpPr>
          <p:cNvPr id="12" name="Picture Placeholder 11">
            <a:extLst>
              <a:ext uri="{FF2B5EF4-FFF2-40B4-BE49-F238E27FC236}">
                <a16:creationId xmlns:a16="http://schemas.microsoft.com/office/drawing/2014/main" id="{8942A4B9-4836-4E22-9355-D6D4A4A687C9}"/>
              </a:ext>
            </a:extLst>
          </p:cNvPr>
          <p:cNvSpPr>
            <a:spLocks noGrp="1"/>
          </p:cNvSpPr>
          <p:nvPr>
            <p:ph type="pic" sz="quarter" idx="24" hasCustomPrompt="1"/>
          </p:nvPr>
        </p:nvSpPr>
        <p:spPr>
          <a:xfrm>
            <a:off x="8438090" y="2161647"/>
            <a:ext cx="3436269" cy="3436269"/>
          </a:xfrm>
          <a:custGeom>
            <a:avLst/>
            <a:gdLst>
              <a:gd name="connsiteX0" fmla="*/ 1650796 w 3301591"/>
              <a:gd name="connsiteY0" fmla="*/ 0 h 3301591"/>
              <a:gd name="connsiteX1" fmla="*/ 1792846 w 3301591"/>
              <a:gd name="connsiteY1" fmla="*/ 58840 h 3301591"/>
              <a:gd name="connsiteX2" fmla="*/ 3242752 w 3301591"/>
              <a:gd name="connsiteY2" fmla="*/ 1508746 h 3301591"/>
              <a:gd name="connsiteX3" fmla="*/ 3242752 w 3301591"/>
              <a:gd name="connsiteY3" fmla="*/ 1792846 h 3301591"/>
              <a:gd name="connsiteX4" fmla="*/ 1792846 w 3301591"/>
              <a:gd name="connsiteY4" fmla="*/ 3242752 h 3301591"/>
              <a:gd name="connsiteX5" fmla="*/ 1508746 w 3301591"/>
              <a:gd name="connsiteY5" fmla="*/ 3242752 h 3301591"/>
              <a:gd name="connsiteX6" fmla="*/ 58839 w 3301591"/>
              <a:gd name="connsiteY6" fmla="*/ 1792846 h 3301591"/>
              <a:gd name="connsiteX7" fmla="*/ 58839 w 3301591"/>
              <a:gd name="connsiteY7" fmla="*/ 1508746 h 3301591"/>
              <a:gd name="connsiteX8" fmla="*/ 1508746 w 3301591"/>
              <a:gd name="connsiteY8" fmla="*/ 58840 h 3301591"/>
              <a:gd name="connsiteX9" fmla="*/ 1650796 w 3301591"/>
              <a:gd name="connsiteY9" fmla="*/ 0 h 330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1591" h="3301591">
                <a:moveTo>
                  <a:pt x="1650796" y="0"/>
                </a:moveTo>
                <a:cubicBezTo>
                  <a:pt x="1702208" y="0"/>
                  <a:pt x="1753620" y="19613"/>
                  <a:pt x="1792846" y="58840"/>
                </a:cubicBezTo>
                <a:lnTo>
                  <a:pt x="3242752" y="1508746"/>
                </a:lnTo>
                <a:cubicBezTo>
                  <a:pt x="3321204" y="1587198"/>
                  <a:pt x="3321204" y="1714394"/>
                  <a:pt x="3242752" y="1792846"/>
                </a:cubicBezTo>
                <a:lnTo>
                  <a:pt x="1792846" y="3242752"/>
                </a:lnTo>
                <a:cubicBezTo>
                  <a:pt x="1714394" y="3321204"/>
                  <a:pt x="1587198" y="3321204"/>
                  <a:pt x="1508746" y="3242752"/>
                </a:cubicBezTo>
                <a:lnTo>
                  <a:pt x="58839" y="1792846"/>
                </a:lnTo>
                <a:cubicBezTo>
                  <a:pt x="-19613" y="1714394"/>
                  <a:pt x="-19613" y="1587198"/>
                  <a:pt x="58839" y="1508746"/>
                </a:cubicBezTo>
                <a:lnTo>
                  <a:pt x="1508746" y="58840"/>
                </a:lnTo>
                <a:cubicBezTo>
                  <a:pt x="1547972" y="19613"/>
                  <a:pt x="1599384" y="0"/>
                  <a:pt x="1650796" y="0"/>
                </a:cubicBezTo>
                <a:close/>
              </a:path>
            </a:pathLst>
          </a:custGeom>
          <a:pattFill prst="pct25">
            <a:fgClr>
              <a:schemeClr val="accent1"/>
            </a:fgClr>
            <a:bgClr>
              <a:schemeClr val="bg2"/>
            </a:bgClr>
          </a:pattFill>
        </p:spPr>
        <p:txBody>
          <a:bodyPr wrap="square" anchor="ctr" anchorCtr="0">
            <a:noAutofit/>
          </a:bodyPr>
          <a:lstStyle>
            <a:lvl1pPr marL="0" indent="0" algn="ctr">
              <a:buNone/>
              <a:defRPr sz="1200">
                <a:latin typeface="Graphik Regular" panose="020B0503030202060203" pitchFamily="34" charset="0"/>
              </a:defRPr>
            </a:lvl1pPr>
          </a:lstStyle>
          <a:p>
            <a:r>
              <a:rPr lang="en-US" dirty="0"/>
              <a:t>Drag &amp; Drop Image</a:t>
            </a:r>
          </a:p>
        </p:txBody>
      </p:sp>
      <p:sp>
        <p:nvSpPr>
          <p:cNvPr id="13" name="Picture Placeholder 12">
            <a:extLst>
              <a:ext uri="{FF2B5EF4-FFF2-40B4-BE49-F238E27FC236}">
                <a16:creationId xmlns:a16="http://schemas.microsoft.com/office/drawing/2014/main" id="{F8FE56AC-DA58-4FA8-B875-C2B5A0B9C4BA}"/>
              </a:ext>
            </a:extLst>
          </p:cNvPr>
          <p:cNvSpPr>
            <a:spLocks noGrp="1"/>
          </p:cNvSpPr>
          <p:nvPr>
            <p:ph type="pic" sz="quarter" idx="25" hasCustomPrompt="1"/>
          </p:nvPr>
        </p:nvSpPr>
        <p:spPr>
          <a:xfrm>
            <a:off x="10376557" y="221757"/>
            <a:ext cx="3436269" cy="3436269"/>
          </a:xfrm>
          <a:custGeom>
            <a:avLst/>
            <a:gdLst>
              <a:gd name="connsiteX0" fmla="*/ 1650796 w 3301591"/>
              <a:gd name="connsiteY0" fmla="*/ 0 h 3301591"/>
              <a:gd name="connsiteX1" fmla="*/ 1792846 w 3301591"/>
              <a:gd name="connsiteY1" fmla="*/ 58840 h 3301591"/>
              <a:gd name="connsiteX2" fmla="*/ 3242752 w 3301591"/>
              <a:gd name="connsiteY2" fmla="*/ 1508746 h 3301591"/>
              <a:gd name="connsiteX3" fmla="*/ 3242752 w 3301591"/>
              <a:gd name="connsiteY3" fmla="*/ 1792846 h 3301591"/>
              <a:gd name="connsiteX4" fmla="*/ 1792846 w 3301591"/>
              <a:gd name="connsiteY4" fmla="*/ 3242752 h 3301591"/>
              <a:gd name="connsiteX5" fmla="*/ 1508746 w 3301591"/>
              <a:gd name="connsiteY5" fmla="*/ 3242752 h 3301591"/>
              <a:gd name="connsiteX6" fmla="*/ 58839 w 3301591"/>
              <a:gd name="connsiteY6" fmla="*/ 1792846 h 3301591"/>
              <a:gd name="connsiteX7" fmla="*/ 58839 w 3301591"/>
              <a:gd name="connsiteY7" fmla="*/ 1508746 h 3301591"/>
              <a:gd name="connsiteX8" fmla="*/ 1508746 w 3301591"/>
              <a:gd name="connsiteY8" fmla="*/ 58840 h 3301591"/>
              <a:gd name="connsiteX9" fmla="*/ 1650796 w 3301591"/>
              <a:gd name="connsiteY9" fmla="*/ 0 h 330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1591" h="3301591">
                <a:moveTo>
                  <a:pt x="1650796" y="0"/>
                </a:moveTo>
                <a:cubicBezTo>
                  <a:pt x="1702208" y="0"/>
                  <a:pt x="1753620" y="19613"/>
                  <a:pt x="1792846" y="58840"/>
                </a:cubicBezTo>
                <a:lnTo>
                  <a:pt x="3242752" y="1508746"/>
                </a:lnTo>
                <a:cubicBezTo>
                  <a:pt x="3321204" y="1587198"/>
                  <a:pt x="3321204" y="1714394"/>
                  <a:pt x="3242752" y="1792846"/>
                </a:cubicBezTo>
                <a:lnTo>
                  <a:pt x="1792846" y="3242752"/>
                </a:lnTo>
                <a:cubicBezTo>
                  <a:pt x="1714394" y="3321204"/>
                  <a:pt x="1587198" y="3321204"/>
                  <a:pt x="1508746" y="3242752"/>
                </a:cubicBezTo>
                <a:lnTo>
                  <a:pt x="58839" y="1792846"/>
                </a:lnTo>
                <a:cubicBezTo>
                  <a:pt x="-19613" y="1714394"/>
                  <a:pt x="-19613" y="1587198"/>
                  <a:pt x="58839" y="1508746"/>
                </a:cubicBezTo>
                <a:lnTo>
                  <a:pt x="1508746" y="58840"/>
                </a:lnTo>
                <a:cubicBezTo>
                  <a:pt x="1547972" y="19613"/>
                  <a:pt x="1599384" y="0"/>
                  <a:pt x="1650796" y="0"/>
                </a:cubicBezTo>
                <a:close/>
              </a:path>
            </a:pathLst>
          </a:custGeom>
          <a:pattFill prst="pct25">
            <a:fgClr>
              <a:schemeClr val="accent1"/>
            </a:fgClr>
            <a:bgClr>
              <a:schemeClr val="bg2"/>
            </a:bgClr>
          </a:pattFill>
        </p:spPr>
        <p:txBody>
          <a:bodyPr wrap="square" anchor="ctr" anchorCtr="0">
            <a:noAutofit/>
          </a:bodyPr>
          <a:lstStyle>
            <a:lvl1pPr marL="0" indent="0" algn="ctr">
              <a:buNone/>
              <a:defRPr sz="1200">
                <a:latin typeface="Graphik Regular" panose="020B0503030202060203" pitchFamily="34" charset="0"/>
              </a:defRPr>
            </a:lvl1pPr>
          </a:lstStyle>
          <a:p>
            <a:r>
              <a:rPr lang="en-US" dirty="0"/>
              <a:t>Drag &amp; Drop Image</a:t>
            </a:r>
          </a:p>
        </p:txBody>
      </p:sp>
      <p:sp>
        <p:nvSpPr>
          <p:cNvPr id="14" name="Picture Placeholder 13">
            <a:extLst>
              <a:ext uri="{FF2B5EF4-FFF2-40B4-BE49-F238E27FC236}">
                <a16:creationId xmlns:a16="http://schemas.microsoft.com/office/drawing/2014/main" id="{4D3CC473-09EA-438E-8CCD-763CCC606988}"/>
              </a:ext>
            </a:extLst>
          </p:cNvPr>
          <p:cNvSpPr>
            <a:spLocks noGrp="1"/>
          </p:cNvSpPr>
          <p:nvPr>
            <p:ph type="pic" sz="quarter" idx="26" hasCustomPrompt="1"/>
          </p:nvPr>
        </p:nvSpPr>
        <p:spPr>
          <a:xfrm>
            <a:off x="8451107" y="-1718135"/>
            <a:ext cx="3436269" cy="3436269"/>
          </a:xfrm>
          <a:custGeom>
            <a:avLst/>
            <a:gdLst>
              <a:gd name="connsiteX0" fmla="*/ 1650796 w 3301591"/>
              <a:gd name="connsiteY0" fmla="*/ 0 h 3301591"/>
              <a:gd name="connsiteX1" fmla="*/ 1792846 w 3301591"/>
              <a:gd name="connsiteY1" fmla="*/ 58840 h 3301591"/>
              <a:gd name="connsiteX2" fmla="*/ 3242752 w 3301591"/>
              <a:gd name="connsiteY2" fmla="*/ 1508746 h 3301591"/>
              <a:gd name="connsiteX3" fmla="*/ 3242752 w 3301591"/>
              <a:gd name="connsiteY3" fmla="*/ 1792846 h 3301591"/>
              <a:gd name="connsiteX4" fmla="*/ 1792846 w 3301591"/>
              <a:gd name="connsiteY4" fmla="*/ 3242752 h 3301591"/>
              <a:gd name="connsiteX5" fmla="*/ 1508746 w 3301591"/>
              <a:gd name="connsiteY5" fmla="*/ 3242752 h 3301591"/>
              <a:gd name="connsiteX6" fmla="*/ 58839 w 3301591"/>
              <a:gd name="connsiteY6" fmla="*/ 1792846 h 3301591"/>
              <a:gd name="connsiteX7" fmla="*/ 58839 w 3301591"/>
              <a:gd name="connsiteY7" fmla="*/ 1508746 h 3301591"/>
              <a:gd name="connsiteX8" fmla="*/ 1508746 w 3301591"/>
              <a:gd name="connsiteY8" fmla="*/ 58840 h 3301591"/>
              <a:gd name="connsiteX9" fmla="*/ 1650796 w 3301591"/>
              <a:gd name="connsiteY9" fmla="*/ 0 h 330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1591" h="3301591">
                <a:moveTo>
                  <a:pt x="1650796" y="0"/>
                </a:moveTo>
                <a:cubicBezTo>
                  <a:pt x="1702208" y="0"/>
                  <a:pt x="1753620" y="19613"/>
                  <a:pt x="1792846" y="58840"/>
                </a:cubicBezTo>
                <a:lnTo>
                  <a:pt x="3242752" y="1508746"/>
                </a:lnTo>
                <a:cubicBezTo>
                  <a:pt x="3321204" y="1587198"/>
                  <a:pt x="3321204" y="1714394"/>
                  <a:pt x="3242752" y="1792846"/>
                </a:cubicBezTo>
                <a:lnTo>
                  <a:pt x="1792846" y="3242752"/>
                </a:lnTo>
                <a:cubicBezTo>
                  <a:pt x="1714394" y="3321204"/>
                  <a:pt x="1587198" y="3321204"/>
                  <a:pt x="1508746" y="3242752"/>
                </a:cubicBezTo>
                <a:lnTo>
                  <a:pt x="58839" y="1792846"/>
                </a:lnTo>
                <a:cubicBezTo>
                  <a:pt x="-19613" y="1714394"/>
                  <a:pt x="-19613" y="1587198"/>
                  <a:pt x="58839" y="1508746"/>
                </a:cubicBezTo>
                <a:lnTo>
                  <a:pt x="1508746" y="58840"/>
                </a:lnTo>
                <a:cubicBezTo>
                  <a:pt x="1547972" y="19613"/>
                  <a:pt x="1599384" y="0"/>
                  <a:pt x="1650796" y="0"/>
                </a:cubicBezTo>
                <a:close/>
              </a:path>
            </a:pathLst>
          </a:custGeom>
          <a:pattFill prst="pct25">
            <a:fgClr>
              <a:schemeClr val="accent1"/>
            </a:fgClr>
            <a:bgClr>
              <a:schemeClr val="bg2"/>
            </a:bgClr>
          </a:pattFill>
        </p:spPr>
        <p:txBody>
          <a:bodyPr wrap="square" anchor="ctr" anchorCtr="0">
            <a:noAutofit/>
          </a:bodyPr>
          <a:lstStyle>
            <a:lvl1pPr marL="0" indent="0" algn="ctr">
              <a:buNone/>
              <a:defRPr sz="1200">
                <a:latin typeface="Graphik Regular" panose="020B0503030202060203" pitchFamily="34" charset="0"/>
              </a:defRPr>
            </a:lvl1pPr>
          </a:lstStyle>
          <a:p>
            <a:r>
              <a:rPr lang="en-US" dirty="0"/>
              <a:t>Drag &amp; Drop Image</a:t>
            </a:r>
          </a:p>
        </p:txBody>
      </p:sp>
    </p:spTree>
    <p:extLst>
      <p:ext uri="{BB962C8B-B14F-4D97-AF65-F5344CB8AC3E}">
        <p14:creationId xmlns:p14="http://schemas.microsoft.com/office/powerpoint/2010/main" val="3103300395"/>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7">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A61FAA-4E4B-4BCA-B6D5-55E4AE57A6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2246" y="-722786"/>
            <a:ext cx="5109583" cy="8734329"/>
          </a:xfrm>
          <a:prstGeom prst="rect">
            <a:avLst/>
          </a:prstGeom>
        </p:spPr>
      </p:pic>
      <p:pic>
        <p:nvPicPr>
          <p:cNvPr id="13" name="Picture 12">
            <a:extLst>
              <a:ext uri="{FF2B5EF4-FFF2-40B4-BE49-F238E27FC236}">
                <a16:creationId xmlns:a16="http://schemas.microsoft.com/office/drawing/2014/main" id="{1CA5D261-5736-4FE8-A232-E3C77D53039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46242" y="1450902"/>
            <a:ext cx="1910993" cy="3851774"/>
          </a:xfrm>
          <a:prstGeom prst="rect">
            <a:avLst/>
          </a:prstGeom>
        </p:spPr>
      </p:pic>
      <p:sp>
        <p:nvSpPr>
          <p:cNvPr id="12" name="Picture Placeholder 2"/>
          <p:cNvSpPr>
            <a:spLocks noGrp="1"/>
          </p:cNvSpPr>
          <p:nvPr>
            <p:ph type="pic" sz="quarter" idx="12" hasCustomPrompt="1"/>
          </p:nvPr>
        </p:nvSpPr>
        <p:spPr>
          <a:xfrm>
            <a:off x="3325864" y="1811788"/>
            <a:ext cx="1756499" cy="3159152"/>
          </a:xfrm>
          <a:prstGeom prst="rect">
            <a:avLst/>
          </a:prstGeom>
          <a:pattFill prst="pct25">
            <a:fgClr>
              <a:schemeClr val="accent1"/>
            </a:fgClr>
            <a:bgClr>
              <a:schemeClr val="bg1">
                <a:lumMod val="85000"/>
              </a:schemeClr>
            </a:bgClr>
          </a:pattFill>
        </p:spPr>
        <p:txBody>
          <a:bodyPr anchor="ctr"/>
          <a:lstStyle>
            <a:lvl1pPr marL="0" indent="0" algn="ctr">
              <a:buNone/>
              <a:defRPr sz="1200" b="0" i="0">
                <a:latin typeface="Graphik Regular" panose="020B0503030202060203" pitchFamily="34" charset="0"/>
                <a:ea typeface="Source Sans Pro" charset="0"/>
                <a:cs typeface="Graphik Regular" panose="020B0503030202060203" pitchFamily="34" charset="0"/>
              </a:defRPr>
            </a:lvl1pPr>
          </a:lstStyle>
          <a:p>
            <a:r>
              <a:rPr lang="en-US" dirty="0"/>
              <a:t>Drag &amp; Drop Image</a:t>
            </a:r>
          </a:p>
        </p:txBody>
      </p:sp>
      <p:sp>
        <p:nvSpPr>
          <p:cNvPr id="5" name="Title 64">
            <a:extLst>
              <a:ext uri="{FF2B5EF4-FFF2-40B4-BE49-F238E27FC236}">
                <a16:creationId xmlns:a16="http://schemas.microsoft.com/office/drawing/2014/main" id="{2B3D2892-3770-4AC9-8B95-698A1BE6C687}"/>
              </a:ext>
            </a:extLst>
          </p:cNvPr>
          <p:cNvSpPr>
            <a:spLocks noGrp="1"/>
          </p:cNvSpPr>
          <p:nvPr>
            <p:ph type="title"/>
          </p:nvPr>
        </p:nvSpPr>
        <p:spPr>
          <a:xfrm>
            <a:off x="1790700" y="777426"/>
            <a:ext cx="8648700" cy="495486"/>
          </a:xfrm>
          <a:prstGeom prst="rect">
            <a:avLst/>
          </a:prstGeom>
        </p:spPr>
        <p:txBody>
          <a:bodyPr/>
          <a:lstStyle>
            <a:lvl1pPr algn="ctr">
              <a:defRPr sz="3200" b="0" i="0">
                <a:solidFill>
                  <a:schemeClr val="tx1"/>
                </a:solidFill>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719029791"/>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0">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97303" y="197303"/>
            <a:ext cx="4939393" cy="6858000"/>
          </a:xfrm>
          <a:prstGeom prst="rect">
            <a:avLst/>
          </a:prstGeom>
          <a:effectLst/>
        </p:spPr>
      </p:pic>
      <p:sp>
        <p:nvSpPr>
          <p:cNvPr id="11" name="Picture Placeholder 2"/>
          <p:cNvSpPr>
            <a:spLocks noGrp="1"/>
          </p:cNvSpPr>
          <p:nvPr>
            <p:ph type="pic" sz="quarter" idx="15" hasCustomPrompt="1"/>
          </p:nvPr>
        </p:nvSpPr>
        <p:spPr>
          <a:xfrm>
            <a:off x="-162" y="1644524"/>
            <a:ext cx="5278351" cy="3965530"/>
          </a:xfrm>
          <a:prstGeom prst="rect">
            <a:avLst/>
          </a:prstGeom>
          <a:pattFill prst="pct25">
            <a:fgClr>
              <a:schemeClr val="accent1"/>
            </a:fgClr>
            <a:bgClr>
              <a:schemeClr val="bg2"/>
            </a:bgClr>
          </a:pattFill>
        </p:spPr>
        <p:txBody>
          <a:bodyPr anchor="ctr"/>
          <a:lstStyle>
            <a:lvl1pPr marL="0" indent="0" algn="ctr">
              <a:buNone/>
              <a:defRPr sz="1200" b="0" i="0">
                <a:latin typeface="Graphik Regular" panose="020B0503030202060203" pitchFamily="34" charset="0"/>
                <a:ea typeface="Source Sans Pro" charset="0"/>
                <a:cs typeface="Graphik Regular" panose="020B0503030202060203" pitchFamily="34" charset="0"/>
              </a:defRPr>
            </a:lvl1pPr>
          </a:lstStyle>
          <a:p>
            <a:r>
              <a:rPr lang="en-US" dirty="0"/>
              <a:t>Drag &amp; Drop Image</a:t>
            </a:r>
          </a:p>
        </p:txBody>
      </p:sp>
      <p:sp>
        <p:nvSpPr>
          <p:cNvPr id="4" name="Title 64">
            <a:extLst>
              <a:ext uri="{FF2B5EF4-FFF2-40B4-BE49-F238E27FC236}">
                <a16:creationId xmlns:a16="http://schemas.microsoft.com/office/drawing/2014/main" id="{21B3123E-2416-4C44-B3EE-D754462CF4F4}"/>
              </a:ext>
            </a:extLst>
          </p:cNvPr>
          <p:cNvSpPr>
            <a:spLocks noGrp="1"/>
          </p:cNvSpPr>
          <p:nvPr>
            <p:ph type="title"/>
          </p:nvPr>
        </p:nvSpPr>
        <p:spPr>
          <a:xfrm>
            <a:off x="1790700" y="777426"/>
            <a:ext cx="8648700" cy="495486"/>
          </a:xfrm>
          <a:prstGeom prst="rect">
            <a:avLst/>
          </a:prstGeom>
        </p:spPr>
        <p:txBody>
          <a:bodyPr/>
          <a:lstStyle>
            <a:lvl1pPr algn="ctr">
              <a:defRPr sz="3200" b="0" i="0">
                <a:solidFill>
                  <a:schemeClr val="tx1"/>
                </a:solidFill>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69154537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7ADCE-FBA3-4F0B-90A8-7ACA9614A1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1E4D22-0138-4D48-A385-82B20CEA2C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836CAE-1A2A-4228-9C65-1196DD0C8915}"/>
              </a:ext>
            </a:extLst>
          </p:cNvPr>
          <p:cNvSpPr>
            <a:spLocks noGrp="1"/>
          </p:cNvSpPr>
          <p:nvPr>
            <p:ph type="dt" sz="half" idx="10"/>
          </p:nvPr>
        </p:nvSpPr>
        <p:spPr/>
        <p:txBody>
          <a:bodyPr/>
          <a:lstStyle/>
          <a:p>
            <a:fld id="{5035E82A-54D3-4238-BF1D-14CC451CBF2E}" type="datetimeFigureOut">
              <a:rPr lang="en-US" smtClean="0"/>
              <a:t>4/5/2021</a:t>
            </a:fld>
            <a:endParaRPr lang="en-US"/>
          </a:p>
        </p:txBody>
      </p:sp>
      <p:sp>
        <p:nvSpPr>
          <p:cNvPr id="5" name="Footer Placeholder 4">
            <a:extLst>
              <a:ext uri="{FF2B5EF4-FFF2-40B4-BE49-F238E27FC236}">
                <a16:creationId xmlns:a16="http://schemas.microsoft.com/office/drawing/2014/main" id="{359B99A9-553A-4FE8-AE1E-681F96AEF4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455B9F-0A1F-46CB-9744-825C0ABC740F}"/>
              </a:ext>
            </a:extLst>
          </p:cNvPr>
          <p:cNvSpPr>
            <a:spLocks noGrp="1"/>
          </p:cNvSpPr>
          <p:nvPr>
            <p:ph type="sldNum" sz="quarter" idx="12"/>
          </p:nvPr>
        </p:nvSpPr>
        <p:spPr/>
        <p:txBody>
          <a:bodyPr/>
          <a:lstStyle/>
          <a:p>
            <a:fld id="{4D52F4C7-789C-4898-AA6F-D1BBEFF00D68}" type="slidenum">
              <a:rPr lang="en-US" smtClean="0"/>
              <a:t>‹#›</a:t>
            </a:fld>
            <a:endParaRPr lang="en-US"/>
          </a:p>
        </p:txBody>
      </p:sp>
    </p:spTree>
    <p:extLst>
      <p:ext uri="{BB962C8B-B14F-4D97-AF65-F5344CB8AC3E}">
        <p14:creationId xmlns:p14="http://schemas.microsoft.com/office/powerpoint/2010/main" val="4072985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1_Title">
  <p:cSld name="01_Title">
    <p:bg>
      <p:bgPr>
        <a:gradFill>
          <a:gsLst>
            <a:gs pos="0">
              <a:srgbClr val="6F6F6F"/>
            </a:gs>
            <a:gs pos="50000">
              <a:srgbClr val="5D5D5D"/>
            </a:gs>
            <a:gs pos="100000">
              <a:srgbClr val="484848"/>
            </a:gs>
          </a:gsLst>
          <a:lin ang="5400000" scaled="0"/>
        </a:gradFill>
        <a:effectLst/>
      </p:bgPr>
    </p:bg>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1790700" y="762000"/>
            <a:ext cx="8648700" cy="495486"/>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1_Title">
  <p:cSld name="01_Title">
    <p:bg>
      <p:bgPr>
        <a:gradFill>
          <a:gsLst>
            <a:gs pos="0">
              <a:srgbClr val="6F6F6F"/>
            </a:gs>
            <a:gs pos="50000">
              <a:srgbClr val="5D5D5D"/>
            </a:gs>
            <a:gs pos="100000">
              <a:srgbClr val="484848"/>
            </a:gs>
          </a:gsLst>
          <a:lin ang="5400000" scaled="0"/>
        </a:gradFill>
        <a:effectLst/>
      </p:bgPr>
    </p:bg>
    <p:spTree>
      <p:nvGrpSpPr>
        <p:cNvPr id="1" name="Shape 36"/>
        <p:cNvGrpSpPr/>
        <p:nvPr/>
      </p:nvGrpSpPr>
      <p:grpSpPr>
        <a:xfrm>
          <a:off x="0" y="0"/>
          <a:ext cx="0" cy="0"/>
          <a:chOff x="0" y="0"/>
          <a:chExt cx="0" cy="0"/>
        </a:xfrm>
      </p:grpSpPr>
      <p:sp>
        <p:nvSpPr>
          <p:cNvPr id="37" name="Google Shape;37;p9"/>
          <p:cNvSpPr txBox="1">
            <a:spLocks noGrp="1"/>
          </p:cNvSpPr>
          <p:nvPr>
            <p:ph type="title"/>
          </p:nvPr>
        </p:nvSpPr>
        <p:spPr>
          <a:xfrm>
            <a:off x="1790700" y="762000"/>
            <a:ext cx="8648700" cy="495486"/>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2">
  <p:cSld name="02">
    <p:spTree>
      <p:nvGrpSpPr>
        <p:cNvPr id="1" name="Shape 42"/>
        <p:cNvGrpSpPr/>
        <p:nvPr/>
      </p:nvGrpSpPr>
      <p:grpSpPr>
        <a:xfrm>
          <a:off x="0" y="0"/>
          <a:ext cx="0" cy="0"/>
          <a:chOff x="0" y="0"/>
          <a:chExt cx="0" cy="0"/>
        </a:xfrm>
      </p:grpSpPr>
      <p:sp>
        <p:nvSpPr>
          <p:cNvPr id="43" name="Google Shape;43;p11"/>
          <p:cNvSpPr txBox="1">
            <a:spLocks noGrp="1"/>
          </p:cNvSpPr>
          <p:nvPr>
            <p:ph type="title"/>
          </p:nvPr>
        </p:nvSpPr>
        <p:spPr>
          <a:xfrm>
            <a:off x="1790700" y="762000"/>
            <a:ext cx="8648700" cy="495486"/>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extLst>
    <p:ext uri="{DCECCB84-F9BA-43D5-87BE-67443E8EF086}">
      <p15:sldGuideLst xmlns:p15="http://schemas.microsoft.com/office/powerpoint/2012/main">
        <p15:guide id="1" orient="horz" pos="960">
          <p15:clr>
            <a:srgbClr val="547EBF"/>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01">
  <p:cSld name="01">
    <p:spTree>
      <p:nvGrpSpPr>
        <p:cNvPr id="1" name="Shape 44"/>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4">
  <p:cSld name="04">
    <p:spTree>
      <p:nvGrpSpPr>
        <p:cNvPr id="1" name="Shape 45"/>
        <p:cNvGrpSpPr/>
        <p:nvPr/>
      </p:nvGrpSpPr>
      <p:grpSpPr>
        <a:xfrm>
          <a:off x="0" y="0"/>
          <a:ext cx="0" cy="0"/>
          <a:chOff x="0" y="0"/>
          <a:chExt cx="0" cy="0"/>
        </a:xfrm>
      </p:grpSpPr>
      <p:sp>
        <p:nvSpPr>
          <p:cNvPr id="46" name="Google Shape;46;p13"/>
          <p:cNvSpPr txBox="1">
            <a:spLocks noGrp="1"/>
          </p:cNvSpPr>
          <p:nvPr>
            <p:ph type="title"/>
          </p:nvPr>
        </p:nvSpPr>
        <p:spPr>
          <a:xfrm>
            <a:off x="1790700" y="762000"/>
            <a:ext cx="8636508" cy="495486"/>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7" name="Google Shape;47;p13"/>
          <p:cNvSpPr>
            <a:spLocks noGrp="1"/>
          </p:cNvSpPr>
          <p:nvPr>
            <p:ph type="pic" idx="2"/>
          </p:nvPr>
        </p:nvSpPr>
        <p:spPr>
          <a:xfrm>
            <a:off x="0" y="3818238"/>
            <a:ext cx="3054096" cy="1933831"/>
          </a:xfrm>
          <a:prstGeom prst="rect">
            <a:avLst/>
          </a:prstGeom>
          <a:solidFill>
            <a:schemeClr val="lt2"/>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8" name="Google Shape;48;p13"/>
          <p:cNvSpPr>
            <a:spLocks noGrp="1"/>
          </p:cNvSpPr>
          <p:nvPr>
            <p:ph type="pic" idx="3"/>
          </p:nvPr>
        </p:nvSpPr>
        <p:spPr>
          <a:xfrm>
            <a:off x="3054096" y="3818238"/>
            <a:ext cx="3054096" cy="1933831"/>
          </a:xfrm>
          <a:prstGeom prst="rect">
            <a:avLst/>
          </a:prstGeom>
          <a:solidFill>
            <a:schemeClr val="lt2"/>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9" name="Google Shape;49;p13"/>
          <p:cNvSpPr>
            <a:spLocks noGrp="1"/>
          </p:cNvSpPr>
          <p:nvPr>
            <p:ph type="pic" idx="4"/>
          </p:nvPr>
        </p:nvSpPr>
        <p:spPr>
          <a:xfrm>
            <a:off x="6108192" y="3818238"/>
            <a:ext cx="3054096" cy="1933831"/>
          </a:xfrm>
          <a:prstGeom prst="rect">
            <a:avLst/>
          </a:prstGeom>
          <a:solidFill>
            <a:schemeClr val="lt2"/>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0" name="Google Shape;50;p13"/>
          <p:cNvSpPr>
            <a:spLocks noGrp="1"/>
          </p:cNvSpPr>
          <p:nvPr>
            <p:ph type="pic" idx="5"/>
          </p:nvPr>
        </p:nvSpPr>
        <p:spPr>
          <a:xfrm>
            <a:off x="9162288" y="3818238"/>
            <a:ext cx="3054096" cy="1933831"/>
          </a:xfrm>
          <a:prstGeom prst="rect">
            <a:avLst/>
          </a:prstGeom>
          <a:solidFill>
            <a:schemeClr val="lt2"/>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jp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6.xml"/><Relationship Id="rId4" Type="http://schemas.openxmlformats.org/officeDocument/2006/relationships/image" Target="../media/image2.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21" Type="http://schemas.openxmlformats.org/officeDocument/2006/relationships/theme" Target="../theme/theme4.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image" Target="../media/image2.jpg"/><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image" Target="../media/image6.jpg"/><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image" Target="../media/image1.png"/><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1790700" y="762000"/>
            <a:ext cx="8648700" cy="495486"/>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128">
          <p15:clr>
            <a:srgbClr val="F26B43"/>
          </p15:clr>
        </p15:guide>
        <p15:guide id="4" pos="6552">
          <p15:clr>
            <a:srgbClr val="F26B43"/>
          </p15:clr>
        </p15:guide>
        <p15:guide id="5" orient="horz" pos="480">
          <p15:clr>
            <a:srgbClr val="F26B43"/>
          </p15:clr>
        </p15:guide>
        <p15:guide id="6" orient="horz"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1790700" y="762000"/>
            <a:ext cx="8648700" cy="495486"/>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 name="Google Shape;15;p3"/>
          <p:cNvSpPr txBox="1">
            <a:spLocks noGrp="1"/>
          </p:cNvSpPr>
          <p:nvPr>
            <p:ph type="body" idx="1"/>
          </p:nvPr>
        </p:nvSpPr>
        <p:spPr>
          <a:xfrm>
            <a:off x="1790700" y="1691641"/>
            <a:ext cx="8648700" cy="440436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7F7F7F"/>
              </a:buClr>
              <a:buSzPts val="2400"/>
              <a:buFont typeface="Arial"/>
              <a:buChar char="•"/>
              <a:defRPr sz="2400" b="0" i="0" u="none" strike="noStrike" cap="none">
                <a:solidFill>
                  <a:srgbClr val="7F7F7F"/>
                </a:solidFill>
                <a:latin typeface="Arial"/>
                <a:ea typeface="Arial"/>
                <a:cs typeface="Arial"/>
                <a:sym typeface="Arial"/>
              </a:defRPr>
            </a:lvl1pPr>
            <a:lvl2pPr marL="914400" marR="0" lvl="1" indent="-381000" algn="l" rtl="0">
              <a:lnSpc>
                <a:spcPct val="90000"/>
              </a:lnSpc>
              <a:spcBef>
                <a:spcPts val="500"/>
              </a:spcBef>
              <a:spcAft>
                <a:spcPts val="0"/>
              </a:spcAft>
              <a:buClr>
                <a:srgbClr val="7F7F7F"/>
              </a:buClr>
              <a:buSzPts val="2400"/>
              <a:buFont typeface="Arial"/>
              <a:buChar char="•"/>
              <a:defRPr sz="2400" b="0" i="0" u="none" strike="noStrike" cap="none">
                <a:solidFill>
                  <a:srgbClr val="7F7F7F"/>
                </a:solidFill>
                <a:latin typeface="Arial"/>
                <a:ea typeface="Arial"/>
                <a:cs typeface="Arial"/>
                <a:sym typeface="Arial"/>
              </a:defRPr>
            </a:lvl2pPr>
            <a:lvl3pPr marL="1371600" marR="0" lvl="2" indent="-355600" algn="l" rtl="0">
              <a:lnSpc>
                <a:spcPct val="90000"/>
              </a:lnSpc>
              <a:spcBef>
                <a:spcPts val="500"/>
              </a:spcBef>
              <a:spcAft>
                <a:spcPts val="0"/>
              </a:spcAft>
              <a:buClr>
                <a:srgbClr val="7F7F7F"/>
              </a:buClr>
              <a:buSzPts val="2000"/>
              <a:buFont typeface="Arial"/>
              <a:buChar char="•"/>
              <a:defRPr sz="2000" b="0" i="0" u="none" strike="noStrike" cap="none">
                <a:solidFill>
                  <a:srgbClr val="7F7F7F"/>
                </a:solidFill>
                <a:latin typeface="Arial"/>
                <a:ea typeface="Arial"/>
                <a:cs typeface="Arial"/>
                <a:sym typeface="Arial"/>
              </a:defRPr>
            </a:lvl3pPr>
            <a:lvl4pPr marL="1828800" marR="0" lvl="3" indent="-342900" algn="l" rtl="0">
              <a:lnSpc>
                <a:spcPct val="90000"/>
              </a:lnSpc>
              <a:spcBef>
                <a:spcPts val="500"/>
              </a:spcBef>
              <a:spcAft>
                <a:spcPts val="0"/>
              </a:spcAft>
              <a:buClr>
                <a:srgbClr val="7F7F7F"/>
              </a:buClr>
              <a:buSzPts val="1800"/>
              <a:buFont typeface="Arial"/>
              <a:buChar char="•"/>
              <a:defRPr sz="1800" b="0" i="0" u="none" strike="noStrike" cap="none">
                <a:solidFill>
                  <a:srgbClr val="7F7F7F"/>
                </a:solidFill>
                <a:latin typeface="Arial"/>
                <a:ea typeface="Arial"/>
                <a:cs typeface="Arial"/>
                <a:sym typeface="Arial"/>
              </a:defRPr>
            </a:lvl4pPr>
            <a:lvl5pPr marL="2286000" marR="0" lvl="4" indent="-342900" algn="l" rtl="0">
              <a:lnSpc>
                <a:spcPct val="90000"/>
              </a:lnSpc>
              <a:spcBef>
                <a:spcPts val="500"/>
              </a:spcBef>
              <a:spcAft>
                <a:spcPts val="0"/>
              </a:spcAft>
              <a:buClr>
                <a:srgbClr val="7F7F7F"/>
              </a:buClr>
              <a:buSzPts val="1800"/>
              <a:buFont typeface="Arial"/>
              <a:buChar char="•"/>
              <a:defRPr sz="1800" b="0" i="0" u="none" strike="noStrike" cap="none">
                <a:solidFill>
                  <a:srgbClr val="7F7F7F"/>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6" name="Google Shape;16;p3" descr="A close up of a logo&#10;&#10;Description automatically generated"/>
          <p:cNvPicPr preferRelativeResize="0"/>
          <p:nvPr/>
        </p:nvPicPr>
        <p:blipFill rotWithShape="1">
          <a:blip r:embed="rId6">
            <a:alphaModFix/>
          </a:blip>
          <a:srcRect/>
          <a:stretch/>
        </p:blipFill>
        <p:spPr>
          <a:xfrm>
            <a:off x="160474" y="6277747"/>
            <a:ext cx="1491018" cy="339773"/>
          </a:xfrm>
          <a:prstGeom prst="rect">
            <a:avLst/>
          </a:prstGeom>
          <a:noFill/>
          <a:ln>
            <a:noFill/>
          </a:ln>
        </p:spPr>
      </p:pic>
      <p:sp>
        <p:nvSpPr>
          <p:cNvPr id="17" name="Google Shape;17;p3"/>
          <p:cNvSpPr txBox="1"/>
          <p:nvPr/>
        </p:nvSpPr>
        <p:spPr>
          <a:xfrm>
            <a:off x="11327592" y="6355455"/>
            <a:ext cx="631326" cy="276999"/>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b="0" i="0">
                <a:solidFill>
                  <a:schemeClr val="dk2"/>
                </a:solidFill>
                <a:latin typeface="Arial"/>
                <a:ea typeface="Arial"/>
                <a:cs typeface="Arial"/>
                <a:sym typeface="Arial"/>
              </a:rPr>
              <a:t>‹#›</a:t>
            </a:fld>
            <a:endParaRPr sz="1200" b="0" i="0">
              <a:solidFill>
                <a:schemeClr val="dk2"/>
              </a:solidFill>
              <a:latin typeface="Arial"/>
              <a:ea typeface="Arial"/>
              <a:cs typeface="Arial"/>
              <a:sym typeface="Arial"/>
            </a:endParaRPr>
          </a:p>
        </p:txBody>
      </p:sp>
      <p:pic>
        <p:nvPicPr>
          <p:cNvPr id="18" name="Google Shape;18;p3" descr="A close up of a sign&#10;&#10;Description automatically generated"/>
          <p:cNvPicPr preferRelativeResize="0"/>
          <p:nvPr/>
        </p:nvPicPr>
        <p:blipFill rotWithShape="1">
          <a:blip r:embed="rId7">
            <a:alphaModFix/>
          </a:blip>
          <a:srcRect/>
          <a:stretch/>
        </p:blipFill>
        <p:spPr>
          <a:xfrm>
            <a:off x="1989775" y="6255521"/>
            <a:ext cx="1938441" cy="41338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128">
          <p15:clr>
            <a:srgbClr val="F26B43"/>
          </p15:clr>
        </p15:guide>
        <p15:guide id="4" orient="horz" pos="480">
          <p15:clr>
            <a:srgbClr val="F26B43"/>
          </p15:clr>
        </p15:guide>
        <p15:guide id="5" pos="6576">
          <p15:clr>
            <a:srgbClr val="F26B43"/>
          </p15:clr>
        </p15:guide>
        <p15:guide id="6" orient="horz"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0"/>
        <p:cNvGrpSpPr/>
        <p:nvPr/>
      </p:nvGrpSpPr>
      <p:grpSpPr>
        <a:xfrm>
          <a:off x="0" y="0"/>
          <a:ext cx="0" cy="0"/>
          <a:chOff x="0" y="0"/>
          <a:chExt cx="0" cy="0"/>
        </a:xfrm>
      </p:grpSpPr>
      <p:sp>
        <p:nvSpPr>
          <p:cNvPr id="31" name="Google Shape;31;p8"/>
          <p:cNvSpPr txBox="1">
            <a:spLocks noGrp="1"/>
          </p:cNvSpPr>
          <p:nvPr>
            <p:ph type="title"/>
          </p:nvPr>
        </p:nvSpPr>
        <p:spPr>
          <a:xfrm>
            <a:off x="1790700" y="762000"/>
            <a:ext cx="8648700" cy="495486"/>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2" name="Google Shape;32;p8"/>
          <p:cNvSpPr txBox="1">
            <a:spLocks noGrp="1"/>
          </p:cNvSpPr>
          <p:nvPr>
            <p:ph type="body" idx="1"/>
          </p:nvPr>
        </p:nvSpPr>
        <p:spPr>
          <a:xfrm>
            <a:off x="1790700" y="1691641"/>
            <a:ext cx="8648700" cy="440436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131313"/>
              </a:buClr>
              <a:buSzPts val="2400"/>
              <a:buFont typeface="Arial"/>
              <a:buChar char="•"/>
              <a:defRPr sz="2400" b="0" i="0" u="none" strike="noStrike" cap="none">
                <a:solidFill>
                  <a:srgbClr val="131313"/>
                </a:solidFill>
                <a:latin typeface="Arial"/>
                <a:ea typeface="Arial"/>
                <a:cs typeface="Arial"/>
                <a:sym typeface="Arial"/>
              </a:defRPr>
            </a:lvl1pPr>
            <a:lvl2pPr marL="914400" marR="0" lvl="1" indent="-381000" algn="l" rtl="0">
              <a:lnSpc>
                <a:spcPct val="90000"/>
              </a:lnSpc>
              <a:spcBef>
                <a:spcPts val="500"/>
              </a:spcBef>
              <a:spcAft>
                <a:spcPts val="0"/>
              </a:spcAft>
              <a:buClr>
                <a:srgbClr val="131313"/>
              </a:buClr>
              <a:buSzPts val="2400"/>
              <a:buFont typeface="Arial"/>
              <a:buChar char="•"/>
              <a:defRPr sz="2400" b="0" i="0" u="none" strike="noStrike" cap="none">
                <a:solidFill>
                  <a:srgbClr val="131313"/>
                </a:solidFill>
                <a:latin typeface="Arial"/>
                <a:ea typeface="Arial"/>
                <a:cs typeface="Arial"/>
                <a:sym typeface="Arial"/>
              </a:defRPr>
            </a:lvl2pPr>
            <a:lvl3pPr marL="1371600" marR="0" lvl="2" indent="-355600" algn="l" rtl="0">
              <a:lnSpc>
                <a:spcPct val="90000"/>
              </a:lnSpc>
              <a:spcBef>
                <a:spcPts val="500"/>
              </a:spcBef>
              <a:spcAft>
                <a:spcPts val="0"/>
              </a:spcAft>
              <a:buClr>
                <a:srgbClr val="131313"/>
              </a:buClr>
              <a:buSzPts val="2000"/>
              <a:buFont typeface="Arial"/>
              <a:buChar char="•"/>
              <a:defRPr sz="2000" b="0" i="0" u="none" strike="noStrike" cap="none">
                <a:solidFill>
                  <a:srgbClr val="131313"/>
                </a:solidFill>
                <a:latin typeface="Arial"/>
                <a:ea typeface="Arial"/>
                <a:cs typeface="Arial"/>
                <a:sym typeface="Arial"/>
              </a:defRPr>
            </a:lvl3pPr>
            <a:lvl4pPr marL="1828800" marR="0" lvl="3" indent="-342900" algn="l" rtl="0">
              <a:lnSpc>
                <a:spcPct val="90000"/>
              </a:lnSpc>
              <a:spcBef>
                <a:spcPts val="500"/>
              </a:spcBef>
              <a:spcAft>
                <a:spcPts val="0"/>
              </a:spcAft>
              <a:buClr>
                <a:srgbClr val="131313"/>
              </a:buClr>
              <a:buSzPts val="1800"/>
              <a:buFont typeface="Arial"/>
              <a:buChar char="•"/>
              <a:defRPr sz="1800" b="0" i="0" u="none" strike="noStrike" cap="none">
                <a:solidFill>
                  <a:srgbClr val="131313"/>
                </a:solidFill>
                <a:latin typeface="Arial"/>
                <a:ea typeface="Arial"/>
                <a:cs typeface="Arial"/>
                <a:sym typeface="Arial"/>
              </a:defRPr>
            </a:lvl4pPr>
            <a:lvl5pPr marL="2286000" marR="0" lvl="4" indent="-342900" algn="l" rtl="0">
              <a:lnSpc>
                <a:spcPct val="90000"/>
              </a:lnSpc>
              <a:spcBef>
                <a:spcPts val="500"/>
              </a:spcBef>
              <a:spcAft>
                <a:spcPts val="0"/>
              </a:spcAft>
              <a:buClr>
                <a:srgbClr val="131313"/>
              </a:buClr>
              <a:buSzPts val="1800"/>
              <a:buFont typeface="Arial"/>
              <a:buChar char="•"/>
              <a:defRPr sz="1800" b="0" i="0" u="none" strike="noStrike" cap="none">
                <a:solidFill>
                  <a:srgbClr val="131313"/>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pic>
        <p:nvPicPr>
          <p:cNvPr id="33" name="Google Shape;33;p8" descr="A close up of a logo&#10;&#10;Description automatically generated"/>
          <p:cNvPicPr preferRelativeResize="0"/>
          <p:nvPr/>
        </p:nvPicPr>
        <p:blipFill rotWithShape="1">
          <a:blip r:embed="rId3">
            <a:alphaModFix/>
          </a:blip>
          <a:srcRect/>
          <a:stretch/>
        </p:blipFill>
        <p:spPr>
          <a:xfrm>
            <a:off x="160474" y="6277747"/>
            <a:ext cx="1491018" cy="339773"/>
          </a:xfrm>
          <a:prstGeom prst="rect">
            <a:avLst/>
          </a:prstGeom>
          <a:noFill/>
          <a:ln>
            <a:noFill/>
          </a:ln>
        </p:spPr>
      </p:pic>
      <p:sp>
        <p:nvSpPr>
          <p:cNvPr id="34" name="Google Shape;34;p8"/>
          <p:cNvSpPr txBox="1"/>
          <p:nvPr/>
        </p:nvSpPr>
        <p:spPr>
          <a:xfrm>
            <a:off x="11327592" y="6355455"/>
            <a:ext cx="631326" cy="276999"/>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b="0" i="0">
                <a:solidFill>
                  <a:schemeClr val="lt2"/>
                </a:solidFill>
                <a:latin typeface="Arial"/>
                <a:ea typeface="Arial"/>
                <a:cs typeface="Arial"/>
                <a:sym typeface="Arial"/>
              </a:rPr>
              <a:t>‹#›</a:t>
            </a:fld>
            <a:endParaRPr sz="1200" b="0" i="0">
              <a:solidFill>
                <a:schemeClr val="lt2"/>
              </a:solidFill>
              <a:latin typeface="Arial"/>
              <a:ea typeface="Arial"/>
              <a:cs typeface="Arial"/>
              <a:sym typeface="Arial"/>
            </a:endParaRPr>
          </a:p>
        </p:txBody>
      </p:sp>
      <p:pic>
        <p:nvPicPr>
          <p:cNvPr id="35" name="Google Shape;35;p8" descr="A close up of a sign&#10;&#10;Description automatically generated"/>
          <p:cNvPicPr preferRelativeResize="0"/>
          <p:nvPr/>
        </p:nvPicPr>
        <p:blipFill rotWithShape="1">
          <a:blip r:embed="rId4">
            <a:alphaModFix/>
          </a:blip>
          <a:srcRect/>
          <a:stretch/>
        </p:blipFill>
        <p:spPr>
          <a:xfrm>
            <a:off x="1989775" y="6255521"/>
            <a:ext cx="1938441" cy="41338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128">
          <p15:clr>
            <a:srgbClr val="F26B43"/>
          </p15:clr>
        </p15:guide>
        <p15:guide id="4" orient="horz" pos="480">
          <p15:clr>
            <a:srgbClr val="F26B43"/>
          </p15:clr>
        </p15:guide>
        <p15:guide id="5" pos="6576">
          <p15:clr>
            <a:srgbClr val="F26B43"/>
          </p15:clr>
        </p15:guide>
        <p15:guide id="6" orient="horz"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
        <p:cNvGrpSpPr/>
        <p:nvPr/>
      </p:nvGrpSpPr>
      <p:grpSpPr>
        <a:xfrm>
          <a:off x="0" y="0"/>
          <a:ext cx="0" cy="0"/>
          <a:chOff x="0" y="0"/>
          <a:chExt cx="0" cy="0"/>
        </a:xfrm>
      </p:grpSpPr>
      <p:sp>
        <p:nvSpPr>
          <p:cNvPr id="39" name="Google Shape;39;p10"/>
          <p:cNvSpPr txBox="1"/>
          <p:nvPr/>
        </p:nvSpPr>
        <p:spPr>
          <a:xfrm>
            <a:off x="11327592" y="6355455"/>
            <a:ext cx="631326" cy="276999"/>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b="0" i="0">
                <a:solidFill>
                  <a:schemeClr val="dk2"/>
                </a:solidFill>
                <a:latin typeface="Arial"/>
                <a:ea typeface="Arial"/>
                <a:cs typeface="Arial"/>
                <a:sym typeface="Arial"/>
              </a:rPr>
              <a:t>‹#›</a:t>
            </a:fld>
            <a:endParaRPr sz="1200" b="0" i="0">
              <a:solidFill>
                <a:schemeClr val="dk2"/>
              </a:solidFill>
              <a:latin typeface="Arial"/>
              <a:ea typeface="Arial"/>
              <a:cs typeface="Arial"/>
              <a:sym typeface="Arial"/>
            </a:endParaRPr>
          </a:p>
        </p:txBody>
      </p:sp>
      <p:pic>
        <p:nvPicPr>
          <p:cNvPr id="40" name="Google Shape;40;p10" descr="A close up of a logo&#10;&#10;Description automatically generated"/>
          <p:cNvPicPr preferRelativeResize="0"/>
          <p:nvPr/>
        </p:nvPicPr>
        <p:blipFill rotWithShape="1">
          <a:blip r:embed="rId22">
            <a:alphaModFix/>
          </a:blip>
          <a:srcRect/>
          <a:stretch/>
        </p:blipFill>
        <p:spPr>
          <a:xfrm>
            <a:off x="160474" y="6277747"/>
            <a:ext cx="1491018" cy="339773"/>
          </a:xfrm>
          <a:prstGeom prst="rect">
            <a:avLst/>
          </a:prstGeom>
          <a:noFill/>
          <a:ln>
            <a:noFill/>
          </a:ln>
        </p:spPr>
      </p:pic>
      <p:pic>
        <p:nvPicPr>
          <p:cNvPr id="41" name="Google Shape;41;p10" descr="A close up of a sign&#10;&#10;Description automatically generated"/>
          <p:cNvPicPr preferRelativeResize="0"/>
          <p:nvPr/>
        </p:nvPicPr>
        <p:blipFill rotWithShape="1">
          <a:blip r:embed="rId23">
            <a:alphaModFix/>
          </a:blip>
          <a:srcRect/>
          <a:stretch/>
        </p:blipFill>
        <p:spPr>
          <a:xfrm>
            <a:off x="1989775" y="6255521"/>
            <a:ext cx="1938441" cy="41338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 id="2147483673"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77">
          <p15:clr>
            <a:srgbClr val="F26B43"/>
          </p15:clr>
        </p15:guide>
        <p15:guide id="4" orient="horz" pos="3840">
          <p15:clr>
            <a:srgbClr val="F26B43"/>
          </p15:clr>
        </p15:guide>
        <p15:guide id="5" pos="1128">
          <p15:clr>
            <a:srgbClr val="F26B43"/>
          </p15:clr>
        </p15:guide>
        <p15:guide id="6" pos="657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6"/>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7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11327592" y="6355455"/>
            <a:ext cx="631326" cy="276999"/>
          </a:xfrm>
          <a:prstGeom prst="rect">
            <a:avLst/>
          </a:prstGeom>
          <a:noFill/>
        </p:spPr>
        <p:txBody>
          <a:bodyPr wrap="square" rtlCol="0">
            <a:spAutoFit/>
          </a:bodyPr>
          <a:lstStyle/>
          <a:p>
            <a:pPr algn="r"/>
            <a:fld id="{260E2A6B-A809-4840-BF14-8648BC0BDF87}" type="slidenum">
              <a:rPr lang="id-ID" sz="1200" b="0" i="0">
                <a:solidFill>
                  <a:schemeClr val="tx2"/>
                </a:solidFill>
                <a:latin typeface="Graphik Regular" panose="020B0503030202060203" pitchFamily="34" charset="0"/>
                <a:ea typeface="Titillium" charset="0"/>
                <a:cs typeface="Titillium" charset="0"/>
              </a:rPr>
              <a:pPr algn="r"/>
              <a:t>‹#›</a:t>
            </a:fld>
            <a:endParaRPr lang="en-MY" sz="1200" b="0" i="0" dirty="0">
              <a:solidFill>
                <a:schemeClr val="tx2"/>
              </a:solidFill>
              <a:latin typeface="Graphik Regular" panose="020B0503030202060203" pitchFamily="34" charset="0"/>
              <a:ea typeface="Titillium" charset="0"/>
              <a:cs typeface="Titillium" charset="0"/>
            </a:endParaRPr>
          </a:p>
        </p:txBody>
      </p:sp>
      <p:pic>
        <p:nvPicPr>
          <p:cNvPr id="3" name="Picture 2" descr="A close up of a logo&#10;&#10;Description automatically generated">
            <a:extLst>
              <a:ext uri="{FF2B5EF4-FFF2-40B4-BE49-F238E27FC236}">
                <a16:creationId xmlns:a16="http://schemas.microsoft.com/office/drawing/2014/main" id="{E69AC748-11CE-4107-948A-50218EC96952}"/>
              </a:ext>
            </a:extLst>
          </p:cNvPr>
          <p:cNvPicPr>
            <a:picLocks noChangeAspect="1"/>
          </p:cNvPicPr>
          <p:nvPr userDrawn="1"/>
        </p:nvPicPr>
        <p:blipFill>
          <a:blip r:embed="rId23"/>
          <a:stretch>
            <a:fillRect/>
          </a:stretch>
        </p:blipFill>
        <p:spPr>
          <a:xfrm>
            <a:off x="160474" y="6277747"/>
            <a:ext cx="1491018" cy="339773"/>
          </a:xfrm>
          <a:prstGeom prst="rect">
            <a:avLst/>
          </a:prstGeom>
        </p:spPr>
      </p:pic>
      <p:pic>
        <p:nvPicPr>
          <p:cNvPr id="4" name="Picture 3" descr="A close up of a sign&#10;&#10;Description automatically generated">
            <a:extLst>
              <a:ext uri="{FF2B5EF4-FFF2-40B4-BE49-F238E27FC236}">
                <a16:creationId xmlns:a16="http://schemas.microsoft.com/office/drawing/2014/main" id="{A22D0967-D34F-DE47-89C2-5099DA9C566C}"/>
              </a:ext>
            </a:extLst>
          </p:cNvPr>
          <p:cNvPicPr>
            <a:picLocks noChangeAspect="1"/>
          </p:cNvPicPr>
          <p:nvPr userDrawn="1"/>
        </p:nvPicPr>
        <p:blipFill>
          <a:blip r:embed="rId24"/>
          <a:stretch>
            <a:fillRect/>
          </a:stretch>
        </p:blipFill>
        <p:spPr>
          <a:xfrm>
            <a:off x="1989775" y="6255521"/>
            <a:ext cx="1938441" cy="413385"/>
          </a:xfrm>
          <a:prstGeom prst="rect">
            <a:avLst/>
          </a:prstGeom>
        </p:spPr>
      </p:pic>
    </p:spTree>
    <p:extLst>
      <p:ext uri="{BB962C8B-B14F-4D97-AF65-F5344CB8AC3E}">
        <p14:creationId xmlns:p14="http://schemas.microsoft.com/office/powerpoint/2010/main" val="255081655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77">
          <p15:clr>
            <a:srgbClr val="F26B43"/>
          </p15:clr>
        </p15:guide>
        <p15:guide id="4" orient="horz" pos="3840">
          <p15:clr>
            <a:srgbClr val="F26B43"/>
          </p15:clr>
        </p15:guide>
        <p15:guide id="5" pos="1128">
          <p15:clr>
            <a:srgbClr val="F26B43"/>
          </p15:clr>
        </p15:guide>
        <p15:guide id="6" pos="657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69.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4" name="Google Shape;124;p33"/>
          <p:cNvSpPr/>
          <p:nvPr/>
        </p:nvSpPr>
        <p:spPr>
          <a:xfrm>
            <a:off x="1" y="5527620"/>
            <a:ext cx="12191998" cy="13303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 name="Picture 2" descr="Graphical user interface, text, application&#10;&#10;Description automatically generated">
            <a:extLst>
              <a:ext uri="{FF2B5EF4-FFF2-40B4-BE49-F238E27FC236}">
                <a16:creationId xmlns:a16="http://schemas.microsoft.com/office/drawing/2014/main" id="{55E71392-AE00-4C15-B68D-71BAE13F8D41}"/>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3" name="Title 2">
            <a:extLst>
              <a:ext uri="{FF2B5EF4-FFF2-40B4-BE49-F238E27FC236}">
                <a16:creationId xmlns:a16="http://schemas.microsoft.com/office/drawing/2014/main" id="{C6EB2A0C-FEA9-4472-A367-E2FD66BFA5D7}"/>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C8D42874-84B7-4FEE-A45E-FEA77C94B7DB}"/>
              </a:ext>
            </a:extLst>
          </p:cNvPr>
          <p:cNvSpPr>
            <a:spLocks noGrp="1"/>
          </p:cNvSpPr>
          <p:nvPr>
            <p:ph type="body" idx="1"/>
          </p:nvPr>
        </p:nvSpPr>
        <p:spPr/>
        <p:txBody>
          <a:bodyPr/>
          <a:lstStyle/>
          <a:p>
            <a:endParaRPr lang="en-US"/>
          </a:p>
        </p:txBody>
      </p:sp>
      <p:pic>
        <p:nvPicPr>
          <p:cNvPr id="7" name="Picture 6" descr="Graphical user interface, text, application, letter, email&#10;&#10;Description automatically generated">
            <a:extLst>
              <a:ext uri="{FF2B5EF4-FFF2-40B4-BE49-F238E27FC236}">
                <a16:creationId xmlns:a16="http://schemas.microsoft.com/office/drawing/2014/main" id="{217E66B7-8576-4EED-B231-7F7349AE20FE}"/>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3" name="Title 2">
            <a:extLst>
              <a:ext uri="{FF2B5EF4-FFF2-40B4-BE49-F238E27FC236}">
                <a16:creationId xmlns:a16="http://schemas.microsoft.com/office/drawing/2014/main" id="{1458E529-0649-4A7D-926C-9F860B84BB8F}"/>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2FDACF47-B59D-4A6D-8163-F31ED4A56BBC}"/>
              </a:ext>
            </a:extLst>
          </p:cNvPr>
          <p:cNvSpPr>
            <a:spLocks noGrp="1"/>
          </p:cNvSpPr>
          <p:nvPr>
            <p:ph type="body" idx="1"/>
          </p:nvPr>
        </p:nvSpPr>
        <p:spPr/>
        <p:txBody>
          <a:bodyPr/>
          <a:lstStyle/>
          <a:p>
            <a:endParaRPr lang="en-US"/>
          </a:p>
        </p:txBody>
      </p:sp>
      <p:pic>
        <p:nvPicPr>
          <p:cNvPr id="7" name="Picture 6" descr="Graphical user interface, text, application, letter&#10;&#10;Description automatically generated">
            <a:extLst>
              <a:ext uri="{FF2B5EF4-FFF2-40B4-BE49-F238E27FC236}">
                <a16:creationId xmlns:a16="http://schemas.microsoft.com/office/drawing/2014/main" id="{C1DB415E-C3E6-4B38-94DB-13CC77C6B8DD}"/>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2" name="Google Shape;202;p44"/>
          <p:cNvSpPr/>
          <p:nvPr/>
        </p:nvSpPr>
        <p:spPr>
          <a:xfrm>
            <a:off x="1" y="5527620"/>
            <a:ext cx="12191998" cy="13303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 name="Picture 2" descr="Graphical user interface, application&#10;&#10;Description automatically generated">
            <a:extLst>
              <a:ext uri="{FF2B5EF4-FFF2-40B4-BE49-F238E27FC236}">
                <a16:creationId xmlns:a16="http://schemas.microsoft.com/office/drawing/2014/main" id="{2298F9BC-B6E7-4ADB-8687-0F4E5F7A9FD2}"/>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3" name="Title 2">
            <a:extLst>
              <a:ext uri="{FF2B5EF4-FFF2-40B4-BE49-F238E27FC236}">
                <a16:creationId xmlns:a16="http://schemas.microsoft.com/office/drawing/2014/main" id="{9C52EA91-579A-46BC-A714-A965974ADE25}"/>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23EFF827-FA8A-4C27-A2AF-D352E74627A8}"/>
              </a:ext>
            </a:extLst>
          </p:cNvPr>
          <p:cNvSpPr>
            <a:spLocks noGrp="1"/>
          </p:cNvSpPr>
          <p:nvPr>
            <p:ph type="body" idx="1"/>
          </p:nvPr>
        </p:nvSpPr>
        <p:spPr/>
        <p:txBody>
          <a:bodyPr/>
          <a:lstStyle/>
          <a:p>
            <a:endParaRPr lang="en-US"/>
          </a:p>
        </p:txBody>
      </p:sp>
      <p:pic>
        <p:nvPicPr>
          <p:cNvPr id="7" name="Picture 6" descr="Text, letter&#10;&#10;Description automatically generated">
            <a:extLst>
              <a:ext uri="{FF2B5EF4-FFF2-40B4-BE49-F238E27FC236}">
                <a16:creationId xmlns:a16="http://schemas.microsoft.com/office/drawing/2014/main" id="{5593BB3F-E94A-4303-8082-ABCF1C9B028C}"/>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3" name="Title 2">
            <a:extLst>
              <a:ext uri="{FF2B5EF4-FFF2-40B4-BE49-F238E27FC236}">
                <a16:creationId xmlns:a16="http://schemas.microsoft.com/office/drawing/2014/main" id="{67F0AFD7-3008-4963-9CBD-5D7C869995FA}"/>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5ADB8075-1804-4C0F-8E04-F0A3E3F4AA41}"/>
              </a:ext>
            </a:extLst>
          </p:cNvPr>
          <p:cNvSpPr>
            <a:spLocks noGrp="1"/>
          </p:cNvSpPr>
          <p:nvPr>
            <p:ph type="body" idx="1"/>
          </p:nvPr>
        </p:nvSpPr>
        <p:spPr/>
        <p:txBody>
          <a:bodyPr/>
          <a:lstStyle/>
          <a:p>
            <a:endParaRPr lang="en-US"/>
          </a:p>
        </p:txBody>
      </p:sp>
      <p:pic>
        <p:nvPicPr>
          <p:cNvPr id="7" name="Picture 6" descr="Graphical user interface, text, application, email&#10;&#10;Description automatically generated">
            <a:extLst>
              <a:ext uri="{FF2B5EF4-FFF2-40B4-BE49-F238E27FC236}">
                <a16:creationId xmlns:a16="http://schemas.microsoft.com/office/drawing/2014/main" id="{2F1D0BFE-FBB4-408E-A7A3-AD903CEE8FDE}"/>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3" name="Title 2">
            <a:extLst>
              <a:ext uri="{FF2B5EF4-FFF2-40B4-BE49-F238E27FC236}">
                <a16:creationId xmlns:a16="http://schemas.microsoft.com/office/drawing/2014/main" id="{2B41EBC2-BB2A-46E3-BF6E-FEF1BBB51256}"/>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99EBDA4C-45EE-489B-AA1B-46ED0E256484}"/>
              </a:ext>
            </a:extLst>
          </p:cNvPr>
          <p:cNvSpPr>
            <a:spLocks noGrp="1"/>
          </p:cNvSpPr>
          <p:nvPr>
            <p:ph type="body" idx="1"/>
          </p:nvPr>
        </p:nvSpPr>
        <p:spPr/>
        <p:txBody>
          <a:bodyPr/>
          <a:lstStyle/>
          <a:p>
            <a:endParaRPr lang="en-US"/>
          </a:p>
        </p:txBody>
      </p:sp>
      <p:pic>
        <p:nvPicPr>
          <p:cNvPr id="7" name="Picture 6" descr="Text, letter, email&#10;&#10;Description automatically generated">
            <a:extLst>
              <a:ext uri="{FF2B5EF4-FFF2-40B4-BE49-F238E27FC236}">
                <a16:creationId xmlns:a16="http://schemas.microsoft.com/office/drawing/2014/main" id="{003241C9-8511-4C78-A661-5D9AB5099C58}"/>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3" name="Text Placeholder 2">
            <a:extLst>
              <a:ext uri="{FF2B5EF4-FFF2-40B4-BE49-F238E27FC236}">
                <a16:creationId xmlns:a16="http://schemas.microsoft.com/office/drawing/2014/main" id="{4A00B0C7-581D-4DEF-862A-812249EEEAA1}"/>
              </a:ext>
            </a:extLst>
          </p:cNvPr>
          <p:cNvSpPr>
            <a:spLocks noGrp="1"/>
          </p:cNvSpPr>
          <p:nvPr>
            <p:ph type="body" idx="1"/>
          </p:nvPr>
        </p:nvSpPr>
        <p:spPr/>
        <p:txBody>
          <a:bodyPr/>
          <a:lstStyle/>
          <a:p>
            <a:endParaRPr lang="en-US"/>
          </a:p>
        </p:txBody>
      </p:sp>
      <p:sp>
        <p:nvSpPr>
          <p:cNvPr id="5" name="Title 4">
            <a:extLst>
              <a:ext uri="{FF2B5EF4-FFF2-40B4-BE49-F238E27FC236}">
                <a16:creationId xmlns:a16="http://schemas.microsoft.com/office/drawing/2014/main" id="{5054F0C7-310D-4B77-B298-466DADA65897}"/>
              </a:ext>
            </a:extLst>
          </p:cNvPr>
          <p:cNvSpPr>
            <a:spLocks noGrp="1"/>
          </p:cNvSpPr>
          <p:nvPr>
            <p:ph type="title"/>
          </p:nvPr>
        </p:nvSpPr>
        <p:spPr/>
        <p:txBody>
          <a:bodyPr/>
          <a:lstStyle/>
          <a:p>
            <a:endParaRPr lang="en-US"/>
          </a:p>
        </p:txBody>
      </p:sp>
      <p:pic>
        <p:nvPicPr>
          <p:cNvPr id="7" name="Picture 6" descr="Graphical user interface, text, letter, email&#10;&#10;Description automatically generated">
            <a:extLst>
              <a:ext uri="{FF2B5EF4-FFF2-40B4-BE49-F238E27FC236}">
                <a16:creationId xmlns:a16="http://schemas.microsoft.com/office/drawing/2014/main" id="{2759AD41-3D9A-409C-8A79-89CBB42C994C}"/>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3" name="Text Placeholder 2">
            <a:extLst>
              <a:ext uri="{FF2B5EF4-FFF2-40B4-BE49-F238E27FC236}">
                <a16:creationId xmlns:a16="http://schemas.microsoft.com/office/drawing/2014/main" id="{F353940E-0613-41BB-9731-076CA6A8166C}"/>
              </a:ext>
            </a:extLst>
          </p:cNvPr>
          <p:cNvSpPr>
            <a:spLocks noGrp="1"/>
          </p:cNvSpPr>
          <p:nvPr>
            <p:ph type="body" idx="1"/>
          </p:nvPr>
        </p:nvSpPr>
        <p:spPr/>
        <p:txBody>
          <a:bodyPr/>
          <a:lstStyle/>
          <a:p>
            <a:endParaRPr lang="en-US"/>
          </a:p>
        </p:txBody>
      </p:sp>
      <p:pic>
        <p:nvPicPr>
          <p:cNvPr id="5" name="Picture 4" descr="Table&#10;&#10;Description automatically generated">
            <a:extLst>
              <a:ext uri="{FF2B5EF4-FFF2-40B4-BE49-F238E27FC236}">
                <a16:creationId xmlns:a16="http://schemas.microsoft.com/office/drawing/2014/main" id="{44D933D8-040C-47D0-B294-94E3EAF35E77}"/>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4" name="Title 3">
            <a:extLst>
              <a:ext uri="{FF2B5EF4-FFF2-40B4-BE49-F238E27FC236}">
                <a16:creationId xmlns:a16="http://schemas.microsoft.com/office/drawing/2014/main" id="{E3A79924-D103-4519-B89F-9D4289722B48}"/>
              </a:ext>
            </a:extLst>
          </p:cNvPr>
          <p:cNvSpPr>
            <a:spLocks noGrp="1"/>
          </p:cNvSpPr>
          <p:nvPr>
            <p:ph type="title"/>
          </p:nvPr>
        </p:nvSpPr>
        <p:spPr/>
        <p:txBody>
          <a:bodyPr/>
          <a:lstStyle/>
          <a:p>
            <a:endParaRPr lang="en-US"/>
          </a:p>
        </p:txBody>
      </p:sp>
      <p:sp>
        <p:nvSpPr>
          <p:cNvPr id="6" name="Text Placeholder 5">
            <a:extLst>
              <a:ext uri="{FF2B5EF4-FFF2-40B4-BE49-F238E27FC236}">
                <a16:creationId xmlns:a16="http://schemas.microsoft.com/office/drawing/2014/main" id="{D512EFEE-7252-412B-82F3-272C7255DEBA}"/>
              </a:ext>
            </a:extLst>
          </p:cNvPr>
          <p:cNvSpPr>
            <a:spLocks noGrp="1"/>
          </p:cNvSpPr>
          <p:nvPr>
            <p:ph type="body" idx="1"/>
          </p:nvPr>
        </p:nvSpPr>
        <p:spPr/>
        <p:txBody>
          <a:bodyPr/>
          <a:lstStyle/>
          <a:p>
            <a:endParaRPr lang="en-US"/>
          </a:p>
        </p:txBody>
      </p:sp>
      <p:pic>
        <p:nvPicPr>
          <p:cNvPr id="8" name="Picture 7" descr="Table&#10;&#10;Description automatically generated">
            <a:extLst>
              <a:ext uri="{FF2B5EF4-FFF2-40B4-BE49-F238E27FC236}">
                <a16:creationId xmlns:a16="http://schemas.microsoft.com/office/drawing/2014/main" id="{219F6087-9C37-4F89-8ABB-AC15439D14A5}"/>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4" name="Text Placeholder 3">
            <a:extLst>
              <a:ext uri="{FF2B5EF4-FFF2-40B4-BE49-F238E27FC236}">
                <a16:creationId xmlns:a16="http://schemas.microsoft.com/office/drawing/2014/main" id="{016FE1D4-46E6-4D5D-AD25-992B8E24A42A}"/>
              </a:ext>
            </a:extLst>
          </p:cNvPr>
          <p:cNvSpPr>
            <a:spLocks noGrp="1"/>
          </p:cNvSpPr>
          <p:nvPr>
            <p:ph type="body" idx="1"/>
          </p:nvPr>
        </p:nvSpPr>
        <p:spPr/>
        <p:txBody>
          <a:bodyPr/>
          <a:lstStyle/>
          <a:p>
            <a:endParaRPr lang="en-US"/>
          </a:p>
        </p:txBody>
      </p:sp>
      <p:pic>
        <p:nvPicPr>
          <p:cNvPr id="6" name="Picture 5" descr="Chart, box and whisker chart&#10;&#10;Description automatically generated">
            <a:extLst>
              <a:ext uri="{FF2B5EF4-FFF2-40B4-BE49-F238E27FC236}">
                <a16:creationId xmlns:a16="http://schemas.microsoft.com/office/drawing/2014/main" id="{173E1652-4819-4626-89E1-01F67B51C2EB}"/>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3" name="Title 2">
            <a:extLst>
              <a:ext uri="{FF2B5EF4-FFF2-40B4-BE49-F238E27FC236}">
                <a16:creationId xmlns:a16="http://schemas.microsoft.com/office/drawing/2014/main" id="{52FB6F67-2B12-4A3D-B4C5-BF1B8609C65D}"/>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42FD1262-8798-4EAD-9E9F-27F8F1E0DD37}"/>
              </a:ext>
            </a:extLst>
          </p:cNvPr>
          <p:cNvSpPr>
            <a:spLocks noGrp="1"/>
          </p:cNvSpPr>
          <p:nvPr>
            <p:ph type="body" idx="1"/>
          </p:nvPr>
        </p:nvSpPr>
        <p:spPr/>
        <p:txBody>
          <a:bodyPr/>
          <a:lstStyle/>
          <a:p>
            <a:endParaRPr lang="en-US"/>
          </a:p>
        </p:txBody>
      </p:sp>
      <p:pic>
        <p:nvPicPr>
          <p:cNvPr id="7" name="Picture 6" descr="Text, letter&#10;&#10;Description automatically generated">
            <a:extLst>
              <a:ext uri="{FF2B5EF4-FFF2-40B4-BE49-F238E27FC236}">
                <a16:creationId xmlns:a16="http://schemas.microsoft.com/office/drawing/2014/main" id="{07AE6AA7-2393-4595-BD0C-BE1223F832F1}"/>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3" name="Text Placeholder 2">
            <a:extLst>
              <a:ext uri="{FF2B5EF4-FFF2-40B4-BE49-F238E27FC236}">
                <a16:creationId xmlns:a16="http://schemas.microsoft.com/office/drawing/2014/main" id="{358FBD97-1D20-4A68-8F9D-71F79FF30A16}"/>
              </a:ext>
            </a:extLst>
          </p:cNvPr>
          <p:cNvSpPr>
            <a:spLocks noGrp="1"/>
          </p:cNvSpPr>
          <p:nvPr>
            <p:ph type="body" idx="1"/>
          </p:nvPr>
        </p:nvSpPr>
        <p:spPr/>
        <p:txBody>
          <a:bodyPr/>
          <a:lstStyle/>
          <a:p>
            <a:endParaRPr lang="en-US"/>
          </a:p>
        </p:txBody>
      </p:sp>
      <p:pic>
        <p:nvPicPr>
          <p:cNvPr id="5" name="Picture 4" descr="Graphical user interface, text, application, email&#10;&#10;Description automatically generated">
            <a:extLst>
              <a:ext uri="{FF2B5EF4-FFF2-40B4-BE49-F238E27FC236}">
                <a16:creationId xmlns:a16="http://schemas.microsoft.com/office/drawing/2014/main" id="{D03C3B0E-8300-4AF3-9A15-B1F689F64E86}"/>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3" name="Title 2">
            <a:extLst>
              <a:ext uri="{FF2B5EF4-FFF2-40B4-BE49-F238E27FC236}">
                <a16:creationId xmlns:a16="http://schemas.microsoft.com/office/drawing/2014/main" id="{1CF752F3-0B63-488E-84A4-5C56B1CE23FD}"/>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5FB0B2AE-7980-4F8F-96FC-E7F7EA18AF1A}"/>
              </a:ext>
            </a:extLst>
          </p:cNvPr>
          <p:cNvSpPr>
            <a:spLocks noGrp="1"/>
          </p:cNvSpPr>
          <p:nvPr>
            <p:ph type="body" idx="1"/>
          </p:nvPr>
        </p:nvSpPr>
        <p:spPr/>
        <p:txBody>
          <a:bodyPr/>
          <a:lstStyle/>
          <a:p>
            <a:endParaRPr lang="en-US"/>
          </a:p>
        </p:txBody>
      </p:sp>
      <p:pic>
        <p:nvPicPr>
          <p:cNvPr id="7" name="Picture 6" descr="Table&#10;&#10;Description automatically generated">
            <a:extLst>
              <a:ext uri="{FF2B5EF4-FFF2-40B4-BE49-F238E27FC236}">
                <a16:creationId xmlns:a16="http://schemas.microsoft.com/office/drawing/2014/main" id="{BFB29998-EFE6-40B3-9CF5-AE02B167C6D6}"/>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3" name="Title 2">
            <a:extLst>
              <a:ext uri="{FF2B5EF4-FFF2-40B4-BE49-F238E27FC236}">
                <a16:creationId xmlns:a16="http://schemas.microsoft.com/office/drawing/2014/main" id="{83F3BD8E-49F8-4544-BF89-3072A42064C0}"/>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5FA74B43-4492-40B8-A5BE-78B55DDBA7F3}"/>
              </a:ext>
            </a:extLst>
          </p:cNvPr>
          <p:cNvSpPr>
            <a:spLocks noGrp="1"/>
          </p:cNvSpPr>
          <p:nvPr>
            <p:ph type="body" idx="1"/>
          </p:nvPr>
        </p:nvSpPr>
        <p:spPr/>
        <p:txBody>
          <a:bodyPr/>
          <a:lstStyle/>
          <a:p>
            <a:endParaRPr lang="en-US"/>
          </a:p>
        </p:txBody>
      </p:sp>
      <p:pic>
        <p:nvPicPr>
          <p:cNvPr id="7" name="Picture 6" descr="Text, letter&#10;&#10;Description automatically generated">
            <a:extLst>
              <a:ext uri="{FF2B5EF4-FFF2-40B4-BE49-F238E27FC236}">
                <a16:creationId xmlns:a16="http://schemas.microsoft.com/office/drawing/2014/main" id="{CDE19475-C73E-4E26-B2D7-018168968EB8}"/>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4" name="Title 3">
            <a:extLst>
              <a:ext uri="{FF2B5EF4-FFF2-40B4-BE49-F238E27FC236}">
                <a16:creationId xmlns:a16="http://schemas.microsoft.com/office/drawing/2014/main" id="{ED67656E-5E97-4E51-88D6-DF1A65A5820E}"/>
              </a:ext>
            </a:extLst>
          </p:cNvPr>
          <p:cNvSpPr>
            <a:spLocks noGrp="1"/>
          </p:cNvSpPr>
          <p:nvPr>
            <p:ph type="title"/>
          </p:nvPr>
        </p:nvSpPr>
        <p:spPr/>
        <p:txBody>
          <a:bodyPr/>
          <a:lstStyle/>
          <a:p>
            <a:endParaRPr lang="en-US"/>
          </a:p>
        </p:txBody>
      </p:sp>
      <p:sp>
        <p:nvSpPr>
          <p:cNvPr id="6" name="Text Placeholder 5">
            <a:extLst>
              <a:ext uri="{FF2B5EF4-FFF2-40B4-BE49-F238E27FC236}">
                <a16:creationId xmlns:a16="http://schemas.microsoft.com/office/drawing/2014/main" id="{724AB922-80E8-4781-8C48-4F9B7B5007E7}"/>
              </a:ext>
            </a:extLst>
          </p:cNvPr>
          <p:cNvSpPr>
            <a:spLocks noGrp="1"/>
          </p:cNvSpPr>
          <p:nvPr>
            <p:ph type="body" idx="1"/>
          </p:nvPr>
        </p:nvSpPr>
        <p:spPr/>
        <p:txBody>
          <a:bodyPr/>
          <a:lstStyle/>
          <a:p>
            <a:endParaRPr lang="en-US"/>
          </a:p>
        </p:txBody>
      </p:sp>
      <p:sp>
        <p:nvSpPr>
          <p:cNvPr id="8" name="Text Placeholder 7">
            <a:extLst>
              <a:ext uri="{FF2B5EF4-FFF2-40B4-BE49-F238E27FC236}">
                <a16:creationId xmlns:a16="http://schemas.microsoft.com/office/drawing/2014/main" id="{367258DF-2028-46A3-A9DB-66B79658DD12}"/>
              </a:ext>
            </a:extLst>
          </p:cNvPr>
          <p:cNvSpPr>
            <a:spLocks noGrp="1"/>
          </p:cNvSpPr>
          <p:nvPr>
            <p:ph type="body" idx="1"/>
          </p:nvPr>
        </p:nvSpPr>
        <p:spPr/>
        <p:txBody>
          <a:bodyPr/>
          <a:lstStyle/>
          <a:p>
            <a:endParaRPr lang="en-US"/>
          </a:p>
        </p:txBody>
      </p:sp>
      <p:pic>
        <p:nvPicPr>
          <p:cNvPr id="10" name="Picture 9" descr="Diagram&#10;&#10;Description automatically generated">
            <a:extLst>
              <a:ext uri="{FF2B5EF4-FFF2-40B4-BE49-F238E27FC236}">
                <a16:creationId xmlns:a16="http://schemas.microsoft.com/office/drawing/2014/main" id="{29752BAA-1042-4A5B-9AEB-A3693641336D}"/>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664C6B8-5050-4053-B7D3-3C3A2D0F196D}"/>
              </a:ext>
            </a:extLst>
          </p:cNvPr>
          <p:cNvSpPr>
            <a:spLocks noGrp="1"/>
          </p:cNvSpPr>
          <p:nvPr>
            <p:ph type="title"/>
          </p:nvPr>
        </p:nvSpPr>
        <p:spPr/>
        <p:txBody>
          <a:bodyPr/>
          <a:lstStyle/>
          <a:p>
            <a:endParaRPr lang="en-US"/>
          </a:p>
        </p:txBody>
      </p:sp>
      <p:sp>
        <p:nvSpPr>
          <p:cNvPr id="9" name="Text Placeholder 8">
            <a:extLst>
              <a:ext uri="{FF2B5EF4-FFF2-40B4-BE49-F238E27FC236}">
                <a16:creationId xmlns:a16="http://schemas.microsoft.com/office/drawing/2014/main" id="{329D9A9D-7460-4161-8FBB-B8ADE6CF7F14}"/>
              </a:ext>
            </a:extLst>
          </p:cNvPr>
          <p:cNvSpPr>
            <a:spLocks noGrp="1"/>
          </p:cNvSpPr>
          <p:nvPr>
            <p:ph type="body" idx="1"/>
          </p:nvPr>
        </p:nvSpPr>
        <p:spPr/>
        <p:txBody>
          <a:bodyPr/>
          <a:lstStyle/>
          <a:p>
            <a:endParaRPr lang="en-US"/>
          </a:p>
        </p:txBody>
      </p:sp>
      <p:pic>
        <p:nvPicPr>
          <p:cNvPr id="11" name="Picture 10" descr="Graphical user interface, text, application&#10;&#10;Description automatically generated">
            <a:extLst>
              <a:ext uri="{FF2B5EF4-FFF2-40B4-BE49-F238E27FC236}">
                <a16:creationId xmlns:a16="http://schemas.microsoft.com/office/drawing/2014/main" id="{69D72B7D-48C3-4957-97A7-61AD5B96C09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4145550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8" name="Google Shape;308;p57"/>
          <p:cNvSpPr/>
          <p:nvPr/>
        </p:nvSpPr>
        <p:spPr>
          <a:xfrm>
            <a:off x="1" y="5527620"/>
            <a:ext cx="12191998" cy="13303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 name="Picture 2" descr="Graphical user interface, application&#10;&#10;Description automatically generated">
            <a:extLst>
              <a:ext uri="{FF2B5EF4-FFF2-40B4-BE49-F238E27FC236}">
                <a16:creationId xmlns:a16="http://schemas.microsoft.com/office/drawing/2014/main" id="{2F1D323B-0F01-4D0F-BBC0-2684E56984BC}"/>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 name="Title 2">
            <a:extLst>
              <a:ext uri="{FF2B5EF4-FFF2-40B4-BE49-F238E27FC236}">
                <a16:creationId xmlns:a16="http://schemas.microsoft.com/office/drawing/2014/main" id="{A5E36FEF-4F70-4028-9404-E3094BEEA91A}"/>
              </a:ext>
            </a:extLst>
          </p:cNvPr>
          <p:cNvSpPr>
            <a:spLocks noGrp="1"/>
          </p:cNvSpPr>
          <p:nvPr>
            <p:ph type="title"/>
          </p:nvPr>
        </p:nvSpPr>
        <p:spPr/>
        <p:txBody>
          <a:bodyPr/>
          <a:lstStyle/>
          <a:p>
            <a:endParaRPr lang="en-US"/>
          </a:p>
        </p:txBody>
      </p:sp>
      <p:pic>
        <p:nvPicPr>
          <p:cNvPr id="5" name="Picture 4" descr="Graphical user interface, text, application, email&#10;&#10;Description automatically generated">
            <a:extLst>
              <a:ext uri="{FF2B5EF4-FFF2-40B4-BE49-F238E27FC236}">
                <a16:creationId xmlns:a16="http://schemas.microsoft.com/office/drawing/2014/main" id="{15C2F66B-A294-4AB1-B0A7-3678BE490980}"/>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 name="Title 2">
            <a:extLst>
              <a:ext uri="{FF2B5EF4-FFF2-40B4-BE49-F238E27FC236}">
                <a16:creationId xmlns:a16="http://schemas.microsoft.com/office/drawing/2014/main" id="{DD1D9476-F82A-4320-ADA6-9B9C9D10A3EE}"/>
              </a:ext>
            </a:extLst>
          </p:cNvPr>
          <p:cNvSpPr>
            <a:spLocks noGrp="1"/>
          </p:cNvSpPr>
          <p:nvPr>
            <p:ph type="title"/>
          </p:nvPr>
        </p:nvSpPr>
        <p:spPr/>
        <p:txBody>
          <a:bodyPr/>
          <a:lstStyle/>
          <a:p>
            <a:endParaRPr lang="en-US"/>
          </a:p>
        </p:txBody>
      </p:sp>
      <p:pic>
        <p:nvPicPr>
          <p:cNvPr id="5" name="Picture 4" descr="Graphical user interface, text, application, email&#10;&#10;Description automatically generated">
            <a:extLst>
              <a:ext uri="{FF2B5EF4-FFF2-40B4-BE49-F238E27FC236}">
                <a16:creationId xmlns:a16="http://schemas.microsoft.com/office/drawing/2014/main" id="{AB2DB138-5A57-4329-9375-9C7A327CEDD8}"/>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 name="Title 2">
            <a:extLst>
              <a:ext uri="{FF2B5EF4-FFF2-40B4-BE49-F238E27FC236}">
                <a16:creationId xmlns:a16="http://schemas.microsoft.com/office/drawing/2014/main" id="{AE86D28D-74DE-4882-8753-94688A3FDB0D}"/>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26346359-DD34-4887-B175-0E5AB46BB19E}"/>
              </a:ext>
            </a:extLst>
          </p:cNvPr>
          <p:cNvSpPr>
            <a:spLocks noGrp="1"/>
          </p:cNvSpPr>
          <p:nvPr>
            <p:ph type="body" idx="1"/>
          </p:nvPr>
        </p:nvSpPr>
        <p:spPr/>
        <p:txBody>
          <a:bodyPr/>
          <a:lstStyle/>
          <a:p>
            <a:endParaRPr lang="en-US"/>
          </a:p>
        </p:txBody>
      </p:sp>
      <p:pic>
        <p:nvPicPr>
          <p:cNvPr id="7" name="Picture 6" descr="Graphical user interface, text, letter, email&#10;&#10;Description automatically generated">
            <a:extLst>
              <a:ext uri="{FF2B5EF4-FFF2-40B4-BE49-F238E27FC236}">
                <a16:creationId xmlns:a16="http://schemas.microsoft.com/office/drawing/2014/main" id="{15E98483-0C85-4290-B34C-73227B629896}"/>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 name="Title 2">
            <a:extLst>
              <a:ext uri="{FF2B5EF4-FFF2-40B4-BE49-F238E27FC236}">
                <a16:creationId xmlns:a16="http://schemas.microsoft.com/office/drawing/2014/main" id="{86952F11-5C60-42EA-9A99-6479FE9C62DE}"/>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EC2934A2-265B-4397-974E-8CE7BCBAF173}"/>
              </a:ext>
            </a:extLst>
          </p:cNvPr>
          <p:cNvSpPr>
            <a:spLocks noGrp="1"/>
          </p:cNvSpPr>
          <p:nvPr>
            <p:ph type="body" idx="1"/>
          </p:nvPr>
        </p:nvSpPr>
        <p:spPr/>
        <p:txBody>
          <a:bodyPr/>
          <a:lstStyle/>
          <a:p>
            <a:endParaRPr lang="en-US"/>
          </a:p>
        </p:txBody>
      </p:sp>
      <p:pic>
        <p:nvPicPr>
          <p:cNvPr id="7" name="Picture 6" descr="Graphical user interface, text, application, letter, email&#10;&#10;Description automatically generated">
            <a:extLst>
              <a:ext uri="{FF2B5EF4-FFF2-40B4-BE49-F238E27FC236}">
                <a16:creationId xmlns:a16="http://schemas.microsoft.com/office/drawing/2014/main" id="{AC629E09-CBF1-424C-B66F-650144FF6BF2}"/>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3" name="Title 2">
            <a:extLst>
              <a:ext uri="{FF2B5EF4-FFF2-40B4-BE49-F238E27FC236}">
                <a16:creationId xmlns:a16="http://schemas.microsoft.com/office/drawing/2014/main" id="{F1223671-3285-4B2F-8EB9-8929AFDFA10D}"/>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D290A606-8193-4AAD-B14C-E1B6D71A37F7}"/>
              </a:ext>
            </a:extLst>
          </p:cNvPr>
          <p:cNvSpPr>
            <a:spLocks noGrp="1"/>
          </p:cNvSpPr>
          <p:nvPr>
            <p:ph type="body" idx="1"/>
          </p:nvPr>
        </p:nvSpPr>
        <p:spPr/>
        <p:txBody>
          <a:bodyPr/>
          <a:lstStyle/>
          <a:p>
            <a:endParaRPr lang="en-US"/>
          </a:p>
        </p:txBody>
      </p:sp>
      <p:pic>
        <p:nvPicPr>
          <p:cNvPr id="7" name="Picture 6" descr="Graphical user interface, text, application, email&#10;&#10;Description automatically generated">
            <a:extLst>
              <a:ext uri="{FF2B5EF4-FFF2-40B4-BE49-F238E27FC236}">
                <a16:creationId xmlns:a16="http://schemas.microsoft.com/office/drawing/2014/main" id="{8637E1D1-A43B-44AA-8414-5B01ABFF0884}"/>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 name="Title 2">
            <a:extLst>
              <a:ext uri="{FF2B5EF4-FFF2-40B4-BE49-F238E27FC236}">
                <a16:creationId xmlns:a16="http://schemas.microsoft.com/office/drawing/2014/main" id="{87CFB4BB-A938-49FA-8C45-66F1C92D7C33}"/>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080B7809-8724-40A9-8AF9-9F14B9675366}"/>
              </a:ext>
            </a:extLst>
          </p:cNvPr>
          <p:cNvSpPr>
            <a:spLocks noGrp="1"/>
          </p:cNvSpPr>
          <p:nvPr>
            <p:ph type="body" idx="1"/>
          </p:nvPr>
        </p:nvSpPr>
        <p:spPr/>
        <p:txBody>
          <a:bodyPr/>
          <a:lstStyle/>
          <a:p>
            <a:endParaRPr lang="en-US"/>
          </a:p>
        </p:txBody>
      </p:sp>
      <p:pic>
        <p:nvPicPr>
          <p:cNvPr id="7" name="Picture 6" descr="Text, letter&#10;&#10;Description automatically generated">
            <a:extLst>
              <a:ext uri="{FF2B5EF4-FFF2-40B4-BE49-F238E27FC236}">
                <a16:creationId xmlns:a16="http://schemas.microsoft.com/office/drawing/2014/main" id="{B771676C-D5FC-4146-8D2D-56AE519C89D2}"/>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D7DB66-06BA-48D3-B4AE-EA941EF67A58}"/>
              </a:ext>
            </a:extLst>
          </p:cNvPr>
          <p:cNvSpPr>
            <a:spLocks noGrp="1"/>
          </p:cNvSpPr>
          <p:nvPr>
            <p:ph type="title"/>
          </p:nvPr>
        </p:nvSpPr>
        <p:spPr/>
        <p:txBody>
          <a:bodyPr/>
          <a:lstStyle/>
          <a:p>
            <a:endParaRPr lang="en-US"/>
          </a:p>
        </p:txBody>
      </p:sp>
      <p:sp>
        <p:nvSpPr>
          <p:cNvPr id="7" name="Text Placeholder 6">
            <a:extLst>
              <a:ext uri="{FF2B5EF4-FFF2-40B4-BE49-F238E27FC236}">
                <a16:creationId xmlns:a16="http://schemas.microsoft.com/office/drawing/2014/main" id="{E7293F85-1E82-443F-ADC1-EEA138896831}"/>
              </a:ext>
            </a:extLst>
          </p:cNvPr>
          <p:cNvSpPr>
            <a:spLocks noGrp="1"/>
          </p:cNvSpPr>
          <p:nvPr>
            <p:ph type="body" idx="1"/>
          </p:nvPr>
        </p:nvSpPr>
        <p:spPr/>
        <p:txBody>
          <a:bodyPr/>
          <a:lstStyle/>
          <a:p>
            <a:endParaRPr lang="en-US"/>
          </a:p>
        </p:txBody>
      </p:sp>
      <p:pic>
        <p:nvPicPr>
          <p:cNvPr id="9" name="Picture 8" descr="Text, letter&#10;&#10;Description automatically generated">
            <a:extLst>
              <a:ext uri="{FF2B5EF4-FFF2-40B4-BE49-F238E27FC236}">
                <a16:creationId xmlns:a16="http://schemas.microsoft.com/office/drawing/2014/main" id="{7DF2BE68-78F2-4961-926E-D96DBA49F73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574992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 name="Title 2">
            <a:extLst>
              <a:ext uri="{FF2B5EF4-FFF2-40B4-BE49-F238E27FC236}">
                <a16:creationId xmlns:a16="http://schemas.microsoft.com/office/drawing/2014/main" id="{21310E97-1A46-4DA8-9DFA-467BEF4BAC99}"/>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18360F59-23C7-4B5D-856D-1050BFC77ECF}"/>
              </a:ext>
            </a:extLst>
          </p:cNvPr>
          <p:cNvSpPr>
            <a:spLocks noGrp="1"/>
          </p:cNvSpPr>
          <p:nvPr>
            <p:ph type="body" idx="1"/>
          </p:nvPr>
        </p:nvSpPr>
        <p:spPr/>
        <p:txBody>
          <a:bodyPr/>
          <a:lstStyle/>
          <a:p>
            <a:endParaRPr lang="en-US"/>
          </a:p>
        </p:txBody>
      </p:sp>
      <p:pic>
        <p:nvPicPr>
          <p:cNvPr id="7" name="Picture 6" descr="Text&#10;&#10;Description automatically generated">
            <a:extLst>
              <a:ext uri="{FF2B5EF4-FFF2-40B4-BE49-F238E27FC236}">
                <a16:creationId xmlns:a16="http://schemas.microsoft.com/office/drawing/2014/main" id="{D79F8350-0AFD-48C9-8A0C-8F751A329ADD}"/>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9" name="Google Shape;359;p64"/>
          <p:cNvSpPr/>
          <p:nvPr/>
        </p:nvSpPr>
        <p:spPr>
          <a:xfrm>
            <a:off x="1" y="5527620"/>
            <a:ext cx="12191998" cy="13303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 name="Picture 2" descr="Graphical user interface, application&#10;&#10;Description automatically generated">
            <a:extLst>
              <a:ext uri="{FF2B5EF4-FFF2-40B4-BE49-F238E27FC236}">
                <a16:creationId xmlns:a16="http://schemas.microsoft.com/office/drawing/2014/main" id="{B95E4F0D-B9E1-45E1-AD4C-84D313E44607}"/>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 name="Title 2">
            <a:extLst>
              <a:ext uri="{FF2B5EF4-FFF2-40B4-BE49-F238E27FC236}">
                <a16:creationId xmlns:a16="http://schemas.microsoft.com/office/drawing/2014/main" id="{8E2193F0-1D9D-4245-808F-DFAB92AC7F0B}"/>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A92ABAFD-7CC5-433F-AC76-53B9DBD03D7C}"/>
              </a:ext>
            </a:extLst>
          </p:cNvPr>
          <p:cNvSpPr>
            <a:spLocks noGrp="1"/>
          </p:cNvSpPr>
          <p:nvPr>
            <p:ph type="body" idx="1"/>
          </p:nvPr>
        </p:nvSpPr>
        <p:spPr/>
        <p:txBody>
          <a:bodyPr/>
          <a:lstStyle/>
          <a:p>
            <a:endParaRPr lang="en-US"/>
          </a:p>
        </p:txBody>
      </p:sp>
      <p:pic>
        <p:nvPicPr>
          <p:cNvPr id="7" name="Picture 6" descr="Graphical user interface, text, application, email&#10;&#10;Description automatically generated">
            <a:extLst>
              <a:ext uri="{FF2B5EF4-FFF2-40B4-BE49-F238E27FC236}">
                <a16:creationId xmlns:a16="http://schemas.microsoft.com/office/drawing/2014/main" id="{58A46BE5-CC7C-417F-826F-B87209D4AF9F}"/>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 name="Title 2">
            <a:extLst>
              <a:ext uri="{FF2B5EF4-FFF2-40B4-BE49-F238E27FC236}">
                <a16:creationId xmlns:a16="http://schemas.microsoft.com/office/drawing/2014/main" id="{B22809DB-B239-4900-9F4B-9DE19A157353}"/>
              </a:ext>
            </a:extLst>
          </p:cNvPr>
          <p:cNvSpPr>
            <a:spLocks noGrp="1"/>
          </p:cNvSpPr>
          <p:nvPr>
            <p:ph type="title"/>
          </p:nvPr>
        </p:nvSpPr>
        <p:spPr/>
        <p:txBody>
          <a:bodyPr/>
          <a:lstStyle/>
          <a:p>
            <a:endParaRPr lang="en-US"/>
          </a:p>
        </p:txBody>
      </p:sp>
      <p:pic>
        <p:nvPicPr>
          <p:cNvPr id="6" name="Picture 5" descr="Table&#10;&#10;Description automatically generated">
            <a:extLst>
              <a:ext uri="{FF2B5EF4-FFF2-40B4-BE49-F238E27FC236}">
                <a16:creationId xmlns:a16="http://schemas.microsoft.com/office/drawing/2014/main" id="{01D17DFF-1F38-4D02-AAF0-6B656CC21796}"/>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 name="Title 2">
            <a:extLst>
              <a:ext uri="{FF2B5EF4-FFF2-40B4-BE49-F238E27FC236}">
                <a16:creationId xmlns:a16="http://schemas.microsoft.com/office/drawing/2014/main" id="{2E8ED5F4-40C3-4DAF-B911-DEE86308D2F4}"/>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3F3BC1EE-D9D0-42E3-B928-9C56263B14F0}"/>
              </a:ext>
            </a:extLst>
          </p:cNvPr>
          <p:cNvSpPr>
            <a:spLocks noGrp="1"/>
          </p:cNvSpPr>
          <p:nvPr>
            <p:ph type="body" idx="1"/>
          </p:nvPr>
        </p:nvSpPr>
        <p:spPr/>
        <p:txBody>
          <a:bodyPr/>
          <a:lstStyle/>
          <a:p>
            <a:endParaRPr lang="en-US"/>
          </a:p>
        </p:txBody>
      </p:sp>
      <p:pic>
        <p:nvPicPr>
          <p:cNvPr id="7" name="Picture 6" descr="Text, letter, email&#10;&#10;Description automatically generated">
            <a:extLst>
              <a:ext uri="{FF2B5EF4-FFF2-40B4-BE49-F238E27FC236}">
                <a16:creationId xmlns:a16="http://schemas.microsoft.com/office/drawing/2014/main" id="{7F00D642-B083-4B64-84D5-B6B60576D568}"/>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 name="Title 2">
            <a:extLst>
              <a:ext uri="{FF2B5EF4-FFF2-40B4-BE49-F238E27FC236}">
                <a16:creationId xmlns:a16="http://schemas.microsoft.com/office/drawing/2014/main" id="{899A8432-DA60-4F6F-83AE-F1105D80BF85}"/>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D4F16751-26B6-4EF8-878A-8203C65C5ED6}"/>
              </a:ext>
            </a:extLst>
          </p:cNvPr>
          <p:cNvSpPr>
            <a:spLocks noGrp="1"/>
          </p:cNvSpPr>
          <p:nvPr>
            <p:ph type="body" idx="1"/>
          </p:nvPr>
        </p:nvSpPr>
        <p:spPr/>
        <p:txBody>
          <a:bodyPr/>
          <a:lstStyle/>
          <a:p>
            <a:endParaRPr lang="en-US"/>
          </a:p>
        </p:txBody>
      </p:sp>
      <p:pic>
        <p:nvPicPr>
          <p:cNvPr id="7" name="Picture 6" descr="Text&#10;&#10;Description automatically generated">
            <a:extLst>
              <a:ext uri="{FF2B5EF4-FFF2-40B4-BE49-F238E27FC236}">
                <a16:creationId xmlns:a16="http://schemas.microsoft.com/office/drawing/2014/main" id="{0049657A-B116-458C-A5B4-C16AE944C6CC}"/>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 name="Title 2">
            <a:extLst>
              <a:ext uri="{FF2B5EF4-FFF2-40B4-BE49-F238E27FC236}">
                <a16:creationId xmlns:a16="http://schemas.microsoft.com/office/drawing/2014/main" id="{2D3B1707-81D8-456F-929D-789FBCAF38FF}"/>
              </a:ext>
            </a:extLst>
          </p:cNvPr>
          <p:cNvSpPr>
            <a:spLocks noGrp="1"/>
          </p:cNvSpPr>
          <p:nvPr>
            <p:ph type="title"/>
          </p:nvPr>
        </p:nvSpPr>
        <p:spPr/>
        <p:txBody>
          <a:bodyPr/>
          <a:lstStyle/>
          <a:p>
            <a:endParaRPr lang="en-US"/>
          </a:p>
        </p:txBody>
      </p:sp>
      <p:pic>
        <p:nvPicPr>
          <p:cNvPr id="5" name="Picture 4" descr="A picture containing table&#10;&#10;Description automatically generated">
            <a:extLst>
              <a:ext uri="{FF2B5EF4-FFF2-40B4-BE49-F238E27FC236}">
                <a16:creationId xmlns:a16="http://schemas.microsoft.com/office/drawing/2014/main" id="{4C3A68C5-9F02-4F24-AAFF-BAC25318BC8B}"/>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3" name="Title 2">
            <a:extLst>
              <a:ext uri="{FF2B5EF4-FFF2-40B4-BE49-F238E27FC236}">
                <a16:creationId xmlns:a16="http://schemas.microsoft.com/office/drawing/2014/main" id="{14017B0A-3540-4A25-8F62-7D62F77DDBD5}"/>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37D0336F-E998-41B9-994E-82A811D2693C}"/>
              </a:ext>
            </a:extLst>
          </p:cNvPr>
          <p:cNvSpPr>
            <a:spLocks noGrp="1"/>
          </p:cNvSpPr>
          <p:nvPr>
            <p:ph type="body" idx="1"/>
          </p:nvPr>
        </p:nvSpPr>
        <p:spPr/>
        <p:txBody>
          <a:bodyPr/>
          <a:lstStyle/>
          <a:p>
            <a:endParaRPr lang="en-US"/>
          </a:p>
        </p:txBody>
      </p:sp>
      <p:pic>
        <p:nvPicPr>
          <p:cNvPr id="7" name="Picture 6" descr="Graphical user interface, text, application, letter, email&#10;&#10;Description automatically generated">
            <a:extLst>
              <a:ext uri="{FF2B5EF4-FFF2-40B4-BE49-F238E27FC236}">
                <a16:creationId xmlns:a16="http://schemas.microsoft.com/office/drawing/2014/main" id="{DDABA48C-0B7C-42D9-8008-4E426EECA772}"/>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3" name="Title 2">
            <a:extLst>
              <a:ext uri="{FF2B5EF4-FFF2-40B4-BE49-F238E27FC236}">
                <a16:creationId xmlns:a16="http://schemas.microsoft.com/office/drawing/2014/main" id="{1D9F488F-63E5-43EB-AD26-B7FA93AD7044}"/>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C28563DC-9A61-4120-8DC5-A59EE6B11AB8}"/>
              </a:ext>
            </a:extLst>
          </p:cNvPr>
          <p:cNvSpPr>
            <a:spLocks noGrp="1"/>
          </p:cNvSpPr>
          <p:nvPr>
            <p:ph type="body" idx="1"/>
          </p:nvPr>
        </p:nvSpPr>
        <p:spPr/>
        <p:txBody>
          <a:bodyPr/>
          <a:lstStyle/>
          <a:p>
            <a:endParaRPr lang="en-US"/>
          </a:p>
        </p:txBody>
      </p:sp>
      <p:pic>
        <p:nvPicPr>
          <p:cNvPr id="7" name="Picture 6">
            <a:extLst>
              <a:ext uri="{FF2B5EF4-FFF2-40B4-BE49-F238E27FC236}">
                <a16:creationId xmlns:a16="http://schemas.microsoft.com/office/drawing/2014/main" id="{87790F76-D7B3-42B0-8790-48121C4D39AD}"/>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3" name="Title 2">
            <a:extLst>
              <a:ext uri="{FF2B5EF4-FFF2-40B4-BE49-F238E27FC236}">
                <a16:creationId xmlns:a16="http://schemas.microsoft.com/office/drawing/2014/main" id="{775C3390-A296-4494-BFAE-961FEE1801BB}"/>
              </a:ext>
            </a:extLst>
          </p:cNvPr>
          <p:cNvSpPr>
            <a:spLocks noGrp="1"/>
          </p:cNvSpPr>
          <p:nvPr>
            <p:ph type="title"/>
          </p:nvPr>
        </p:nvSpPr>
        <p:spPr/>
        <p:txBody>
          <a:bodyPr/>
          <a:lstStyle/>
          <a:p>
            <a:endParaRPr lang="en-US"/>
          </a:p>
        </p:txBody>
      </p:sp>
      <p:pic>
        <p:nvPicPr>
          <p:cNvPr id="5" name="Picture 4" descr="Table&#10;&#10;Description automatically generated">
            <a:extLst>
              <a:ext uri="{FF2B5EF4-FFF2-40B4-BE49-F238E27FC236}">
                <a16:creationId xmlns:a16="http://schemas.microsoft.com/office/drawing/2014/main" id="{EB75C56D-497D-40FA-AB53-ABC05351D40F}"/>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3" name="Title 2">
            <a:extLst>
              <a:ext uri="{FF2B5EF4-FFF2-40B4-BE49-F238E27FC236}">
                <a16:creationId xmlns:a16="http://schemas.microsoft.com/office/drawing/2014/main" id="{BDC5279F-3B4E-4F78-89C3-FF6A58BE02DC}"/>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00B158C3-DFCE-4F5B-9334-01F22D6216F1}"/>
              </a:ext>
            </a:extLst>
          </p:cNvPr>
          <p:cNvSpPr>
            <a:spLocks noGrp="1"/>
          </p:cNvSpPr>
          <p:nvPr>
            <p:ph type="body" idx="1"/>
          </p:nvPr>
        </p:nvSpPr>
        <p:spPr/>
        <p:txBody>
          <a:bodyPr/>
          <a:lstStyle/>
          <a:p>
            <a:endParaRPr lang="en-US"/>
          </a:p>
        </p:txBody>
      </p:sp>
      <p:pic>
        <p:nvPicPr>
          <p:cNvPr id="7" name="Picture 6" descr="Text, letter&#10;&#10;Description automatically generated">
            <a:extLst>
              <a:ext uri="{FF2B5EF4-FFF2-40B4-BE49-F238E27FC236}">
                <a16:creationId xmlns:a16="http://schemas.microsoft.com/office/drawing/2014/main" id="{E19F28FD-AFB6-4A85-B3C2-EA75927492BD}"/>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3" name="Title 2">
            <a:extLst>
              <a:ext uri="{FF2B5EF4-FFF2-40B4-BE49-F238E27FC236}">
                <a16:creationId xmlns:a16="http://schemas.microsoft.com/office/drawing/2014/main" id="{BE693803-48F0-41C0-B2E9-6A9689D03A98}"/>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7779B51E-50E3-463B-BDDC-A6B8B1338B0C}"/>
              </a:ext>
            </a:extLst>
          </p:cNvPr>
          <p:cNvSpPr>
            <a:spLocks noGrp="1"/>
          </p:cNvSpPr>
          <p:nvPr>
            <p:ph type="body" idx="1"/>
          </p:nvPr>
        </p:nvSpPr>
        <p:spPr/>
        <p:txBody>
          <a:bodyPr/>
          <a:lstStyle/>
          <a:p>
            <a:endParaRPr lang="en-US"/>
          </a:p>
        </p:txBody>
      </p:sp>
      <p:pic>
        <p:nvPicPr>
          <p:cNvPr id="7" name="Picture 6" descr="Text, letter&#10;&#10;Description automatically generated">
            <a:extLst>
              <a:ext uri="{FF2B5EF4-FFF2-40B4-BE49-F238E27FC236}">
                <a16:creationId xmlns:a16="http://schemas.microsoft.com/office/drawing/2014/main" id="{49232B9B-F915-4CE0-AE96-22D847781D56}"/>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3" name="Title 2">
            <a:extLst>
              <a:ext uri="{FF2B5EF4-FFF2-40B4-BE49-F238E27FC236}">
                <a16:creationId xmlns:a16="http://schemas.microsoft.com/office/drawing/2014/main" id="{3AC75AF4-32EC-4F43-87E6-7C927D09D6E5}"/>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B893FB5D-472A-4EE4-90CF-061ADBC10A9B}"/>
              </a:ext>
            </a:extLst>
          </p:cNvPr>
          <p:cNvSpPr>
            <a:spLocks noGrp="1"/>
          </p:cNvSpPr>
          <p:nvPr>
            <p:ph type="body" idx="1"/>
          </p:nvPr>
        </p:nvSpPr>
        <p:spPr/>
        <p:txBody>
          <a:bodyPr/>
          <a:lstStyle/>
          <a:p>
            <a:endParaRPr lang="en-US"/>
          </a:p>
        </p:txBody>
      </p:sp>
      <p:pic>
        <p:nvPicPr>
          <p:cNvPr id="7" name="Picture 6" descr="Text, letter, email&#10;&#10;Description automatically generated">
            <a:extLst>
              <a:ext uri="{FF2B5EF4-FFF2-40B4-BE49-F238E27FC236}">
                <a16:creationId xmlns:a16="http://schemas.microsoft.com/office/drawing/2014/main" id="{6A44E979-D2E3-4A36-879D-70F117982B31}"/>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3" name="Title 2">
            <a:extLst>
              <a:ext uri="{FF2B5EF4-FFF2-40B4-BE49-F238E27FC236}">
                <a16:creationId xmlns:a16="http://schemas.microsoft.com/office/drawing/2014/main" id="{C06D191A-8A7A-4A2A-9679-E02E3F64E2C5}"/>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6B7B4261-889A-44A8-A6EE-25E9173D2CE1}"/>
              </a:ext>
            </a:extLst>
          </p:cNvPr>
          <p:cNvSpPr>
            <a:spLocks noGrp="1"/>
          </p:cNvSpPr>
          <p:nvPr>
            <p:ph type="body" idx="1"/>
          </p:nvPr>
        </p:nvSpPr>
        <p:spPr/>
        <p:txBody>
          <a:bodyPr/>
          <a:lstStyle/>
          <a:p>
            <a:endParaRPr lang="en-US"/>
          </a:p>
        </p:txBody>
      </p:sp>
      <p:pic>
        <p:nvPicPr>
          <p:cNvPr id="7" name="Picture 6" descr="Graphical user interface, text, application&#10;&#10;Description automatically generated">
            <a:extLst>
              <a:ext uri="{FF2B5EF4-FFF2-40B4-BE49-F238E27FC236}">
                <a16:creationId xmlns:a16="http://schemas.microsoft.com/office/drawing/2014/main" id="{4CB8D43C-3911-4779-BB5F-56F3DB5D6F26}"/>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7" name="Google Shape;447;p76"/>
          <p:cNvSpPr/>
          <p:nvPr/>
        </p:nvSpPr>
        <p:spPr>
          <a:xfrm>
            <a:off x="1" y="5527620"/>
            <a:ext cx="12191998" cy="13303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 name="Picture 2" descr="Graphical user interface, application&#10;&#10;Description automatically generated">
            <a:extLst>
              <a:ext uri="{FF2B5EF4-FFF2-40B4-BE49-F238E27FC236}">
                <a16:creationId xmlns:a16="http://schemas.microsoft.com/office/drawing/2014/main" id="{DAE6C1AA-D59F-4460-A681-540B99B1F638}"/>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3" name="Title 2">
            <a:extLst>
              <a:ext uri="{FF2B5EF4-FFF2-40B4-BE49-F238E27FC236}">
                <a16:creationId xmlns:a16="http://schemas.microsoft.com/office/drawing/2014/main" id="{35668294-CF72-4FFF-9803-61EE470147EF}"/>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1CFE3771-8D15-4D5C-BC46-702B8F0210EC}"/>
              </a:ext>
            </a:extLst>
          </p:cNvPr>
          <p:cNvSpPr>
            <a:spLocks noGrp="1"/>
          </p:cNvSpPr>
          <p:nvPr>
            <p:ph type="body" idx="1"/>
          </p:nvPr>
        </p:nvSpPr>
        <p:spPr/>
        <p:txBody>
          <a:bodyPr/>
          <a:lstStyle/>
          <a:p>
            <a:endParaRPr lang="en-US"/>
          </a:p>
        </p:txBody>
      </p:sp>
      <p:pic>
        <p:nvPicPr>
          <p:cNvPr id="7" name="Picture 6" descr="Text, letter&#10;&#10;Description automatically generated">
            <a:extLst>
              <a:ext uri="{FF2B5EF4-FFF2-40B4-BE49-F238E27FC236}">
                <a16:creationId xmlns:a16="http://schemas.microsoft.com/office/drawing/2014/main" id="{45B553A1-E548-414F-8780-709C4A9F3552}"/>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3" name="Title 2">
            <a:extLst>
              <a:ext uri="{FF2B5EF4-FFF2-40B4-BE49-F238E27FC236}">
                <a16:creationId xmlns:a16="http://schemas.microsoft.com/office/drawing/2014/main" id="{F8D5CB97-4E65-4B53-82DE-EC0405D5F61B}"/>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25A382D7-D340-47DD-8EB0-CC20EA46586D}"/>
              </a:ext>
            </a:extLst>
          </p:cNvPr>
          <p:cNvSpPr>
            <a:spLocks noGrp="1"/>
          </p:cNvSpPr>
          <p:nvPr>
            <p:ph type="body" idx="1"/>
          </p:nvPr>
        </p:nvSpPr>
        <p:spPr/>
        <p:txBody>
          <a:bodyPr/>
          <a:lstStyle/>
          <a:p>
            <a:endParaRPr lang="en-US"/>
          </a:p>
        </p:txBody>
      </p:sp>
      <p:pic>
        <p:nvPicPr>
          <p:cNvPr id="7" name="Picture 6" descr="Text, letter&#10;&#10;Description automatically generated">
            <a:extLst>
              <a:ext uri="{FF2B5EF4-FFF2-40B4-BE49-F238E27FC236}">
                <a16:creationId xmlns:a16="http://schemas.microsoft.com/office/drawing/2014/main" id="{A580BC8B-513C-4AC1-A753-B61BC2A2103B}"/>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3" name="Title 2">
            <a:extLst>
              <a:ext uri="{FF2B5EF4-FFF2-40B4-BE49-F238E27FC236}">
                <a16:creationId xmlns:a16="http://schemas.microsoft.com/office/drawing/2014/main" id="{8F14637C-389E-4189-BD11-93ECEB6287E1}"/>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9138CD60-C808-4C7A-B1A4-13B705CF23B5}"/>
              </a:ext>
            </a:extLst>
          </p:cNvPr>
          <p:cNvSpPr>
            <a:spLocks noGrp="1"/>
          </p:cNvSpPr>
          <p:nvPr>
            <p:ph type="body" idx="1"/>
          </p:nvPr>
        </p:nvSpPr>
        <p:spPr/>
        <p:txBody>
          <a:bodyPr/>
          <a:lstStyle/>
          <a:p>
            <a:endParaRPr lang="en-US"/>
          </a:p>
        </p:txBody>
      </p:sp>
      <p:pic>
        <p:nvPicPr>
          <p:cNvPr id="7" name="Picture 6" descr="Text, letter&#10;&#10;Description automatically generated">
            <a:extLst>
              <a:ext uri="{FF2B5EF4-FFF2-40B4-BE49-F238E27FC236}">
                <a16:creationId xmlns:a16="http://schemas.microsoft.com/office/drawing/2014/main" id="{8504456B-8B70-4FAE-B015-2E336416DE00}"/>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2" name="Title 1">
            <a:extLst>
              <a:ext uri="{FF2B5EF4-FFF2-40B4-BE49-F238E27FC236}">
                <a16:creationId xmlns:a16="http://schemas.microsoft.com/office/drawing/2014/main" id="{E4AC570C-5F85-4A2A-9400-2E26BE3C9765}"/>
              </a:ext>
            </a:extLst>
          </p:cNvPr>
          <p:cNvSpPr>
            <a:spLocks noGrp="1"/>
          </p:cNvSpPr>
          <p:nvPr>
            <p:ph type="title"/>
          </p:nvPr>
        </p:nvSpPr>
        <p:spPr/>
        <p:txBody>
          <a:bodyPr/>
          <a:lstStyle/>
          <a:p>
            <a:endParaRPr lang="en-US"/>
          </a:p>
        </p:txBody>
      </p:sp>
      <p:pic>
        <p:nvPicPr>
          <p:cNvPr id="4" name="Picture 3" descr="A picture containing table&#10;&#10;Description automatically generated">
            <a:extLst>
              <a:ext uri="{FF2B5EF4-FFF2-40B4-BE49-F238E27FC236}">
                <a16:creationId xmlns:a16="http://schemas.microsoft.com/office/drawing/2014/main" id="{67F94B8B-0FC9-46A9-B503-29C61CC9B204}"/>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3" name="Google Shape;153;p37"/>
          <p:cNvSpPr/>
          <p:nvPr/>
        </p:nvSpPr>
        <p:spPr>
          <a:xfrm>
            <a:off x="1" y="5527620"/>
            <a:ext cx="12191998" cy="13303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 name="Picture 2" descr="Graphical user interface, application&#10;&#10;Description automatically generated">
            <a:extLst>
              <a:ext uri="{FF2B5EF4-FFF2-40B4-BE49-F238E27FC236}">
                <a16:creationId xmlns:a16="http://schemas.microsoft.com/office/drawing/2014/main" id="{7F925C87-2535-4C7C-84C7-09077A07C2DF}"/>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3" name="Title 2">
            <a:extLst>
              <a:ext uri="{FF2B5EF4-FFF2-40B4-BE49-F238E27FC236}">
                <a16:creationId xmlns:a16="http://schemas.microsoft.com/office/drawing/2014/main" id="{EBCBB0FB-0AE4-4657-82F4-A302C35B567A}"/>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E4C8F1EF-9332-4A47-9AF0-B03EEBEC6AB3}"/>
              </a:ext>
            </a:extLst>
          </p:cNvPr>
          <p:cNvSpPr>
            <a:spLocks noGrp="1"/>
          </p:cNvSpPr>
          <p:nvPr>
            <p:ph type="body" idx="1"/>
          </p:nvPr>
        </p:nvSpPr>
        <p:spPr/>
        <p:txBody>
          <a:bodyPr/>
          <a:lstStyle/>
          <a:p>
            <a:endParaRPr lang="en-US"/>
          </a:p>
        </p:txBody>
      </p:sp>
      <p:pic>
        <p:nvPicPr>
          <p:cNvPr id="7" name="Picture 6" descr="Text, letter&#10;&#10;Description automatically generated">
            <a:extLst>
              <a:ext uri="{FF2B5EF4-FFF2-40B4-BE49-F238E27FC236}">
                <a16:creationId xmlns:a16="http://schemas.microsoft.com/office/drawing/2014/main" id="{3291D163-841F-4D5C-9F0A-2F16DAF716A9}"/>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3" name="Title 2">
            <a:extLst>
              <a:ext uri="{FF2B5EF4-FFF2-40B4-BE49-F238E27FC236}">
                <a16:creationId xmlns:a16="http://schemas.microsoft.com/office/drawing/2014/main" id="{959A2BF4-1E28-46AA-B6B2-C1355CF767EC}"/>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16CA1F19-AEE3-49A3-A780-9145113F5B11}"/>
              </a:ext>
            </a:extLst>
          </p:cNvPr>
          <p:cNvSpPr>
            <a:spLocks noGrp="1"/>
          </p:cNvSpPr>
          <p:nvPr>
            <p:ph type="body" idx="1"/>
          </p:nvPr>
        </p:nvSpPr>
        <p:spPr/>
        <p:txBody>
          <a:bodyPr/>
          <a:lstStyle/>
          <a:p>
            <a:endParaRPr lang="en-US"/>
          </a:p>
        </p:txBody>
      </p:sp>
      <p:pic>
        <p:nvPicPr>
          <p:cNvPr id="7" name="Picture 6" descr="Graphical user interface, text, application&#10;&#10;Description automatically generated">
            <a:extLst>
              <a:ext uri="{FF2B5EF4-FFF2-40B4-BE49-F238E27FC236}">
                <a16:creationId xmlns:a16="http://schemas.microsoft.com/office/drawing/2014/main" id="{6058109C-A359-4C26-93CA-80CE3A4432A5}"/>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3" name="Title 2">
            <a:extLst>
              <a:ext uri="{FF2B5EF4-FFF2-40B4-BE49-F238E27FC236}">
                <a16:creationId xmlns:a16="http://schemas.microsoft.com/office/drawing/2014/main" id="{84D3CDA7-5684-43BC-B86F-EF7AB81D6045}"/>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34018FF1-4A90-46A9-A90B-1C28B519AD31}"/>
              </a:ext>
            </a:extLst>
          </p:cNvPr>
          <p:cNvSpPr>
            <a:spLocks noGrp="1"/>
          </p:cNvSpPr>
          <p:nvPr>
            <p:ph type="body" idx="1"/>
          </p:nvPr>
        </p:nvSpPr>
        <p:spPr/>
        <p:txBody>
          <a:bodyPr/>
          <a:lstStyle/>
          <a:p>
            <a:endParaRPr lang="en-US"/>
          </a:p>
        </p:txBody>
      </p:sp>
      <p:sp>
        <p:nvSpPr>
          <p:cNvPr id="7" name="Text Placeholder 6">
            <a:extLst>
              <a:ext uri="{FF2B5EF4-FFF2-40B4-BE49-F238E27FC236}">
                <a16:creationId xmlns:a16="http://schemas.microsoft.com/office/drawing/2014/main" id="{6683B17F-7776-4919-A8D5-D8190581948F}"/>
              </a:ext>
            </a:extLst>
          </p:cNvPr>
          <p:cNvSpPr>
            <a:spLocks noGrp="1"/>
          </p:cNvSpPr>
          <p:nvPr>
            <p:ph type="body" idx="1"/>
          </p:nvPr>
        </p:nvSpPr>
        <p:spPr/>
        <p:txBody>
          <a:bodyPr/>
          <a:lstStyle/>
          <a:p>
            <a:endParaRPr lang="en-US"/>
          </a:p>
        </p:txBody>
      </p:sp>
      <p:pic>
        <p:nvPicPr>
          <p:cNvPr id="9" name="Picture 8">
            <a:extLst>
              <a:ext uri="{FF2B5EF4-FFF2-40B4-BE49-F238E27FC236}">
                <a16:creationId xmlns:a16="http://schemas.microsoft.com/office/drawing/2014/main" id="{9F91504C-4FA4-40A9-BFF9-551058A1E6A2}"/>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3" name="Text Placeholder 2">
            <a:extLst>
              <a:ext uri="{FF2B5EF4-FFF2-40B4-BE49-F238E27FC236}">
                <a16:creationId xmlns:a16="http://schemas.microsoft.com/office/drawing/2014/main" id="{7756A823-0840-4844-86EB-431DEC0B79A3}"/>
              </a:ext>
            </a:extLst>
          </p:cNvPr>
          <p:cNvSpPr>
            <a:spLocks noGrp="1"/>
          </p:cNvSpPr>
          <p:nvPr>
            <p:ph type="body" idx="1"/>
          </p:nvPr>
        </p:nvSpPr>
        <p:spPr/>
        <p:txBody>
          <a:bodyPr/>
          <a:lstStyle/>
          <a:p>
            <a:endParaRPr lang="en-US"/>
          </a:p>
        </p:txBody>
      </p:sp>
      <p:pic>
        <p:nvPicPr>
          <p:cNvPr id="5" name="Picture 4" descr="A picture containing text, fruit, vegetable&#10;&#10;Description automatically generated">
            <a:extLst>
              <a:ext uri="{FF2B5EF4-FFF2-40B4-BE49-F238E27FC236}">
                <a16:creationId xmlns:a16="http://schemas.microsoft.com/office/drawing/2014/main" id="{81784686-839A-46AE-B04A-6301D07F5261}"/>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5" name="Google Shape;515;p85"/>
          <p:cNvSpPr/>
          <p:nvPr/>
        </p:nvSpPr>
        <p:spPr>
          <a:xfrm>
            <a:off x="1" y="5527620"/>
            <a:ext cx="12191998" cy="13303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 name="Picture 2" descr="Graphical user interface, application&#10;&#10;Description automatically generated">
            <a:extLst>
              <a:ext uri="{FF2B5EF4-FFF2-40B4-BE49-F238E27FC236}">
                <a16:creationId xmlns:a16="http://schemas.microsoft.com/office/drawing/2014/main" id="{46FEEA46-B8EE-44FD-A33C-54298760C152}"/>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3" name="Title 2">
            <a:extLst>
              <a:ext uri="{FF2B5EF4-FFF2-40B4-BE49-F238E27FC236}">
                <a16:creationId xmlns:a16="http://schemas.microsoft.com/office/drawing/2014/main" id="{C861B811-436D-4F53-B97B-29CC496EF420}"/>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53EBC087-9A60-454D-8D01-71E14AE57870}"/>
              </a:ext>
            </a:extLst>
          </p:cNvPr>
          <p:cNvSpPr>
            <a:spLocks noGrp="1"/>
          </p:cNvSpPr>
          <p:nvPr>
            <p:ph type="body" idx="1"/>
          </p:nvPr>
        </p:nvSpPr>
        <p:spPr/>
        <p:txBody>
          <a:bodyPr/>
          <a:lstStyle/>
          <a:p>
            <a:endParaRPr lang="en-US"/>
          </a:p>
        </p:txBody>
      </p:sp>
      <p:pic>
        <p:nvPicPr>
          <p:cNvPr id="7" name="Picture 6" descr="Text, application, letter&#10;&#10;Description automatically generated">
            <a:extLst>
              <a:ext uri="{FF2B5EF4-FFF2-40B4-BE49-F238E27FC236}">
                <a16:creationId xmlns:a16="http://schemas.microsoft.com/office/drawing/2014/main" id="{9DF1F70E-C2F9-458A-A6D2-3CA5A206A301}"/>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3" name="Title 2">
            <a:extLst>
              <a:ext uri="{FF2B5EF4-FFF2-40B4-BE49-F238E27FC236}">
                <a16:creationId xmlns:a16="http://schemas.microsoft.com/office/drawing/2014/main" id="{69E3C969-BD5A-4F4C-BE07-A7849A23C2E7}"/>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28976FEE-B8B1-47C5-A11F-B0593DA23E10}"/>
              </a:ext>
            </a:extLst>
          </p:cNvPr>
          <p:cNvSpPr>
            <a:spLocks noGrp="1"/>
          </p:cNvSpPr>
          <p:nvPr>
            <p:ph type="body" idx="1"/>
          </p:nvPr>
        </p:nvSpPr>
        <p:spPr/>
        <p:txBody>
          <a:bodyPr/>
          <a:lstStyle/>
          <a:p>
            <a:endParaRPr lang="en-US"/>
          </a:p>
        </p:txBody>
      </p:sp>
      <p:pic>
        <p:nvPicPr>
          <p:cNvPr id="7" name="Picture 6" descr="Graphical user interface, text, application, letter&#10;&#10;Description automatically generated">
            <a:extLst>
              <a:ext uri="{FF2B5EF4-FFF2-40B4-BE49-F238E27FC236}">
                <a16:creationId xmlns:a16="http://schemas.microsoft.com/office/drawing/2014/main" id="{3E990195-D8D8-4720-98D6-EC5B2376A0AA}"/>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3" name="Title 2">
            <a:extLst>
              <a:ext uri="{FF2B5EF4-FFF2-40B4-BE49-F238E27FC236}">
                <a16:creationId xmlns:a16="http://schemas.microsoft.com/office/drawing/2014/main" id="{59769967-D4C4-4AF4-8265-F5CB66BD2C29}"/>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E3D00347-598A-41BE-968F-E45677C8CFDB}"/>
              </a:ext>
            </a:extLst>
          </p:cNvPr>
          <p:cNvSpPr>
            <a:spLocks noGrp="1"/>
          </p:cNvSpPr>
          <p:nvPr>
            <p:ph type="body" idx="1"/>
          </p:nvPr>
        </p:nvSpPr>
        <p:spPr/>
        <p:txBody>
          <a:bodyPr/>
          <a:lstStyle/>
          <a:p>
            <a:endParaRPr lang="en-US"/>
          </a:p>
        </p:txBody>
      </p:sp>
      <p:pic>
        <p:nvPicPr>
          <p:cNvPr id="7" name="Picture 6" descr="Text, letter&#10;&#10;Description automatically generated">
            <a:extLst>
              <a:ext uri="{FF2B5EF4-FFF2-40B4-BE49-F238E27FC236}">
                <a16:creationId xmlns:a16="http://schemas.microsoft.com/office/drawing/2014/main" id="{C9E58F31-1B77-459E-9A9D-2144963E8E02}"/>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3" name="Title 2">
            <a:extLst>
              <a:ext uri="{FF2B5EF4-FFF2-40B4-BE49-F238E27FC236}">
                <a16:creationId xmlns:a16="http://schemas.microsoft.com/office/drawing/2014/main" id="{722AEF8B-CE42-403C-9BF2-32E4EF16580C}"/>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B3BE6404-1D25-41BE-A1EE-8A057EE6B4C9}"/>
              </a:ext>
            </a:extLst>
          </p:cNvPr>
          <p:cNvSpPr>
            <a:spLocks noGrp="1"/>
          </p:cNvSpPr>
          <p:nvPr>
            <p:ph type="body" idx="1"/>
          </p:nvPr>
        </p:nvSpPr>
        <p:spPr/>
        <p:txBody>
          <a:bodyPr/>
          <a:lstStyle/>
          <a:p>
            <a:endParaRPr lang="en-US"/>
          </a:p>
        </p:txBody>
      </p:sp>
      <p:pic>
        <p:nvPicPr>
          <p:cNvPr id="7" name="Picture 6" descr="Graphical user interface, text, application, email&#10;&#10;Description automatically generated">
            <a:extLst>
              <a:ext uri="{FF2B5EF4-FFF2-40B4-BE49-F238E27FC236}">
                <a16:creationId xmlns:a16="http://schemas.microsoft.com/office/drawing/2014/main" id="{65D2FA29-3A0E-4B44-A52B-EE450940301B}"/>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3" name="Title 2">
            <a:extLst>
              <a:ext uri="{FF2B5EF4-FFF2-40B4-BE49-F238E27FC236}">
                <a16:creationId xmlns:a16="http://schemas.microsoft.com/office/drawing/2014/main" id="{2A9FAF0E-3E9D-4F6A-8625-EC2A4183190D}"/>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9682F102-780A-41FF-87F2-F18D83E77E3F}"/>
              </a:ext>
            </a:extLst>
          </p:cNvPr>
          <p:cNvSpPr>
            <a:spLocks noGrp="1"/>
          </p:cNvSpPr>
          <p:nvPr>
            <p:ph type="body" idx="1"/>
          </p:nvPr>
        </p:nvSpPr>
        <p:spPr/>
        <p:txBody>
          <a:bodyPr/>
          <a:lstStyle/>
          <a:p>
            <a:endParaRPr lang="en-US"/>
          </a:p>
        </p:txBody>
      </p:sp>
      <p:sp>
        <p:nvSpPr>
          <p:cNvPr id="7" name="Text Placeholder 6">
            <a:extLst>
              <a:ext uri="{FF2B5EF4-FFF2-40B4-BE49-F238E27FC236}">
                <a16:creationId xmlns:a16="http://schemas.microsoft.com/office/drawing/2014/main" id="{65E777E9-9004-467A-88DD-20607814FE08}"/>
              </a:ext>
            </a:extLst>
          </p:cNvPr>
          <p:cNvSpPr>
            <a:spLocks noGrp="1"/>
          </p:cNvSpPr>
          <p:nvPr>
            <p:ph type="body" idx="1"/>
          </p:nvPr>
        </p:nvSpPr>
        <p:spPr/>
        <p:txBody>
          <a:bodyPr/>
          <a:lstStyle/>
          <a:p>
            <a:endParaRPr lang="en-US"/>
          </a:p>
        </p:txBody>
      </p:sp>
      <p:pic>
        <p:nvPicPr>
          <p:cNvPr id="9" name="Picture 8" descr="Table&#10;&#10;Description automatically generated">
            <a:extLst>
              <a:ext uri="{FF2B5EF4-FFF2-40B4-BE49-F238E27FC236}">
                <a16:creationId xmlns:a16="http://schemas.microsoft.com/office/drawing/2014/main" id="{1BCC5848-0FCA-450E-8126-963EF92288FF}"/>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3" name="Title 2">
            <a:extLst>
              <a:ext uri="{FF2B5EF4-FFF2-40B4-BE49-F238E27FC236}">
                <a16:creationId xmlns:a16="http://schemas.microsoft.com/office/drawing/2014/main" id="{314DF2B1-D0E3-4ED9-A3CF-9D2030B414CE}"/>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011ACE74-2F98-4BFE-9DD5-C77AEEF25B69}"/>
              </a:ext>
            </a:extLst>
          </p:cNvPr>
          <p:cNvSpPr>
            <a:spLocks noGrp="1"/>
          </p:cNvSpPr>
          <p:nvPr>
            <p:ph type="body" idx="1"/>
          </p:nvPr>
        </p:nvSpPr>
        <p:spPr/>
        <p:txBody>
          <a:bodyPr/>
          <a:lstStyle/>
          <a:p>
            <a:endParaRPr lang="en-US"/>
          </a:p>
        </p:txBody>
      </p:sp>
      <p:pic>
        <p:nvPicPr>
          <p:cNvPr id="7" name="Picture 6" descr="Graphical user interface, text, application, letter, email&#10;&#10;Description automatically generated">
            <a:extLst>
              <a:ext uri="{FF2B5EF4-FFF2-40B4-BE49-F238E27FC236}">
                <a16:creationId xmlns:a16="http://schemas.microsoft.com/office/drawing/2014/main" id="{981985F5-FAFF-485F-830B-46460D0E8E90}"/>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3" name="Text Placeholder 2">
            <a:extLst>
              <a:ext uri="{FF2B5EF4-FFF2-40B4-BE49-F238E27FC236}">
                <a16:creationId xmlns:a16="http://schemas.microsoft.com/office/drawing/2014/main" id="{3C18CED8-245B-458A-AE28-6BA393DC7D79}"/>
              </a:ext>
            </a:extLst>
          </p:cNvPr>
          <p:cNvSpPr>
            <a:spLocks noGrp="1"/>
          </p:cNvSpPr>
          <p:nvPr>
            <p:ph type="body" idx="1"/>
          </p:nvPr>
        </p:nvSpPr>
        <p:spPr/>
        <p:txBody>
          <a:bodyPr/>
          <a:lstStyle/>
          <a:p>
            <a:endParaRPr lang="en-US"/>
          </a:p>
        </p:txBody>
      </p:sp>
      <p:pic>
        <p:nvPicPr>
          <p:cNvPr id="5" name="Picture 4" descr="A picture containing text&#10;&#10;Description automatically generated">
            <a:extLst>
              <a:ext uri="{FF2B5EF4-FFF2-40B4-BE49-F238E27FC236}">
                <a16:creationId xmlns:a16="http://schemas.microsoft.com/office/drawing/2014/main" id="{85285361-CE4F-46A2-B4C3-E31C7BDF7999}"/>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9" name="Google Shape;569;p92"/>
          <p:cNvSpPr/>
          <p:nvPr/>
        </p:nvSpPr>
        <p:spPr>
          <a:xfrm>
            <a:off x="1" y="5527620"/>
            <a:ext cx="12191998" cy="13303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 name="Picture 2" descr="Graphical user interface, application&#10;&#10;Description automatically generated">
            <a:extLst>
              <a:ext uri="{FF2B5EF4-FFF2-40B4-BE49-F238E27FC236}">
                <a16:creationId xmlns:a16="http://schemas.microsoft.com/office/drawing/2014/main" id="{2CACF563-94FF-4DF5-85F3-3F69041A8EED}"/>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3" name="Text Placeholder 2">
            <a:extLst>
              <a:ext uri="{FF2B5EF4-FFF2-40B4-BE49-F238E27FC236}">
                <a16:creationId xmlns:a16="http://schemas.microsoft.com/office/drawing/2014/main" id="{41F3D2EE-6D94-460D-906E-B7564414320D}"/>
              </a:ext>
            </a:extLst>
          </p:cNvPr>
          <p:cNvSpPr>
            <a:spLocks noGrp="1"/>
          </p:cNvSpPr>
          <p:nvPr>
            <p:ph type="body" idx="1"/>
          </p:nvPr>
        </p:nvSpPr>
        <p:spPr/>
        <p:txBody>
          <a:bodyPr/>
          <a:lstStyle/>
          <a:p>
            <a:endParaRPr lang="en-US"/>
          </a:p>
        </p:txBody>
      </p:sp>
      <p:sp>
        <p:nvSpPr>
          <p:cNvPr id="5" name="Title 4">
            <a:extLst>
              <a:ext uri="{FF2B5EF4-FFF2-40B4-BE49-F238E27FC236}">
                <a16:creationId xmlns:a16="http://schemas.microsoft.com/office/drawing/2014/main" id="{E312A37E-010C-4DD8-8FE0-F7FB2679BF48}"/>
              </a:ext>
            </a:extLst>
          </p:cNvPr>
          <p:cNvSpPr>
            <a:spLocks noGrp="1"/>
          </p:cNvSpPr>
          <p:nvPr>
            <p:ph type="title"/>
          </p:nvPr>
        </p:nvSpPr>
        <p:spPr/>
        <p:txBody>
          <a:bodyPr/>
          <a:lstStyle/>
          <a:p>
            <a:endParaRPr lang="en-US"/>
          </a:p>
        </p:txBody>
      </p:sp>
      <p:pic>
        <p:nvPicPr>
          <p:cNvPr id="7" name="Picture 6" descr="Graphical user interface, text, letter, email&#10;&#10;Description automatically generated">
            <a:extLst>
              <a:ext uri="{FF2B5EF4-FFF2-40B4-BE49-F238E27FC236}">
                <a16:creationId xmlns:a16="http://schemas.microsoft.com/office/drawing/2014/main" id="{A27F09FD-C7D2-49FB-8D28-AC7AE3A77B52}"/>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3" name="Title 2">
            <a:extLst>
              <a:ext uri="{FF2B5EF4-FFF2-40B4-BE49-F238E27FC236}">
                <a16:creationId xmlns:a16="http://schemas.microsoft.com/office/drawing/2014/main" id="{77ACF183-4A84-4A28-B51A-4E7491BBA165}"/>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CB9F9125-0CCB-4C69-AE04-88A414835C0C}"/>
              </a:ext>
            </a:extLst>
          </p:cNvPr>
          <p:cNvSpPr>
            <a:spLocks noGrp="1"/>
          </p:cNvSpPr>
          <p:nvPr>
            <p:ph type="body" idx="1"/>
          </p:nvPr>
        </p:nvSpPr>
        <p:spPr/>
        <p:txBody>
          <a:bodyPr/>
          <a:lstStyle/>
          <a:p>
            <a:endParaRPr lang="en-US"/>
          </a:p>
        </p:txBody>
      </p:sp>
      <p:pic>
        <p:nvPicPr>
          <p:cNvPr id="7" name="Picture 6" descr="Text, letter&#10;&#10;Description automatically generated">
            <a:extLst>
              <a:ext uri="{FF2B5EF4-FFF2-40B4-BE49-F238E27FC236}">
                <a16:creationId xmlns:a16="http://schemas.microsoft.com/office/drawing/2014/main" id="{833A9B75-D597-42ED-9987-CE1DA591A221}"/>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3" name="Title 2">
            <a:extLst>
              <a:ext uri="{FF2B5EF4-FFF2-40B4-BE49-F238E27FC236}">
                <a16:creationId xmlns:a16="http://schemas.microsoft.com/office/drawing/2014/main" id="{FC858293-E0AB-4400-A9E6-107249F83C11}"/>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606A6BB2-CFED-4EDE-A491-48110A7AB5A5}"/>
              </a:ext>
            </a:extLst>
          </p:cNvPr>
          <p:cNvSpPr>
            <a:spLocks noGrp="1"/>
          </p:cNvSpPr>
          <p:nvPr>
            <p:ph type="body" idx="1"/>
          </p:nvPr>
        </p:nvSpPr>
        <p:spPr/>
        <p:txBody>
          <a:bodyPr/>
          <a:lstStyle/>
          <a:p>
            <a:endParaRPr lang="en-US"/>
          </a:p>
        </p:txBody>
      </p:sp>
      <p:pic>
        <p:nvPicPr>
          <p:cNvPr id="7" name="Picture 6" descr="Text, letter&#10;&#10;Description automatically generated">
            <a:extLst>
              <a:ext uri="{FF2B5EF4-FFF2-40B4-BE49-F238E27FC236}">
                <a16:creationId xmlns:a16="http://schemas.microsoft.com/office/drawing/2014/main" id="{C56C807B-F2C2-4D16-A9B7-DC305F7F59B0}"/>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3" name="Title 2">
            <a:extLst>
              <a:ext uri="{FF2B5EF4-FFF2-40B4-BE49-F238E27FC236}">
                <a16:creationId xmlns:a16="http://schemas.microsoft.com/office/drawing/2014/main" id="{5D6DF6FD-E85A-48C3-B58B-8E577DA3B240}"/>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E8FF5C8E-BF84-4FF4-9361-39E1B93FF048}"/>
              </a:ext>
            </a:extLst>
          </p:cNvPr>
          <p:cNvSpPr>
            <a:spLocks noGrp="1"/>
          </p:cNvSpPr>
          <p:nvPr>
            <p:ph type="body" idx="1"/>
          </p:nvPr>
        </p:nvSpPr>
        <p:spPr/>
        <p:txBody>
          <a:bodyPr/>
          <a:lstStyle/>
          <a:p>
            <a:endParaRPr lang="en-US"/>
          </a:p>
        </p:txBody>
      </p:sp>
      <p:pic>
        <p:nvPicPr>
          <p:cNvPr id="7" name="Picture 6" descr="Graphical user interface, text, application, letter, email&#10;&#10;Description automatically generated">
            <a:extLst>
              <a:ext uri="{FF2B5EF4-FFF2-40B4-BE49-F238E27FC236}">
                <a16:creationId xmlns:a16="http://schemas.microsoft.com/office/drawing/2014/main" id="{CC5C70F2-64B7-47A3-9F09-7E881F8A881F}"/>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3" name="Title 2">
            <a:extLst>
              <a:ext uri="{FF2B5EF4-FFF2-40B4-BE49-F238E27FC236}">
                <a16:creationId xmlns:a16="http://schemas.microsoft.com/office/drawing/2014/main" id="{41DFF095-BE14-4F17-ABC1-722612167770}"/>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3D348F01-6CC3-4ECD-BBE9-59DD8C1747F9}"/>
              </a:ext>
            </a:extLst>
          </p:cNvPr>
          <p:cNvSpPr>
            <a:spLocks noGrp="1"/>
          </p:cNvSpPr>
          <p:nvPr>
            <p:ph type="body" idx="1"/>
          </p:nvPr>
        </p:nvSpPr>
        <p:spPr/>
        <p:txBody>
          <a:bodyPr/>
          <a:lstStyle/>
          <a:p>
            <a:endParaRPr lang="en-US"/>
          </a:p>
        </p:txBody>
      </p:sp>
      <p:pic>
        <p:nvPicPr>
          <p:cNvPr id="7" name="Picture 6" descr="Text, letter&#10;&#10;Description automatically generated">
            <a:extLst>
              <a:ext uri="{FF2B5EF4-FFF2-40B4-BE49-F238E27FC236}">
                <a16:creationId xmlns:a16="http://schemas.microsoft.com/office/drawing/2014/main" id="{FE62B37F-E1C9-4019-9167-BBE18F670F5A}"/>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3" name="Title 2">
            <a:extLst>
              <a:ext uri="{FF2B5EF4-FFF2-40B4-BE49-F238E27FC236}">
                <a16:creationId xmlns:a16="http://schemas.microsoft.com/office/drawing/2014/main" id="{C6680BD7-01E9-4153-B72C-4C4306E4A1D3}"/>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97D2CC7E-B361-4988-B2E5-04D78239B7B0}"/>
              </a:ext>
            </a:extLst>
          </p:cNvPr>
          <p:cNvSpPr>
            <a:spLocks noGrp="1"/>
          </p:cNvSpPr>
          <p:nvPr>
            <p:ph type="body" idx="1"/>
          </p:nvPr>
        </p:nvSpPr>
        <p:spPr/>
        <p:txBody>
          <a:bodyPr/>
          <a:lstStyle/>
          <a:p>
            <a:endParaRPr lang="en-US"/>
          </a:p>
        </p:txBody>
      </p:sp>
      <p:pic>
        <p:nvPicPr>
          <p:cNvPr id="7" name="Picture 6" descr="Graphical user interface, text, application&#10;&#10;Description automatically generated">
            <a:extLst>
              <a:ext uri="{FF2B5EF4-FFF2-40B4-BE49-F238E27FC236}">
                <a16:creationId xmlns:a16="http://schemas.microsoft.com/office/drawing/2014/main" id="{1090CFAE-3F20-4AD5-B569-DB27693D0A2A}"/>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3" name="Title 2">
            <a:extLst>
              <a:ext uri="{FF2B5EF4-FFF2-40B4-BE49-F238E27FC236}">
                <a16:creationId xmlns:a16="http://schemas.microsoft.com/office/drawing/2014/main" id="{66F8E77D-4E20-4F74-B4E6-A13A0321AC70}"/>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B1906BEF-8DE5-4FAE-9E4A-511594C07081}"/>
              </a:ext>
            </a:extLst>
          </p:cNvPr>
          <p:cNvSpPr>
            <a:spLocks noGrp="1"/>
          </p:cNvSpPr>
          <p:nvPr>
            <p:ph type="body" idx="1"/>
          </p:nvPr>
        </p:nvSpPr>
        <p:spPr/>
        <p:txBody>
          <a:bodyPr/>
          <a:lstStyle/>
          <a:p>
            <a:endParaRPr lang="en-US"/>
          </a:p>
        </p:txBody>
      </p:sp>
      <p:pic>
        <p:nvPicPr>
          <p:cNvPr id="7" name="Picture 6" descr="Graphical user interface, text, application, email&#10;&#10;Description automatically generated">
            <a:extLst>
              <a:ext uri="{FF2B5EF4-FFF2-40B4-BE49-F238E27FC236}">
                <a16:creationId xmlns:a16="http://schemas.microsoft.com/office/drawing/2014/main" id="{024BA396-B56B-462C-9396-1DA577687C20}"/>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E06933-14F0-4308-9C96-19C0D55EEEE7}"/>
              </a:ext>
            </a:extLst>
          </p:cNvPr>
          <p:cNvSpPr>
            <a:spLocks noGrp="1"/>
          </p:cNvSpPr>
          <p:nvPr>
            <p:ph type="title"/>
          </p:nvPr>
        </p:nvSpPr>
        <p:spPr/>
        <p:txBody>
          <a:bodyPr/>
          <a:lstStyle/>
          <a:p>
            <a:endParaRPr lang="en-US"/>
          </a:p>
        </p:txBody>
      </p:sp>
      <p:pic>
        <p:nvPicPr>
          <p:cNvPr id="9" name="Content Placeholder 8" descr="Text, application, letter, email&#10;&#10;Description automatically generated">
            <a:extLst>
              <a:ext uri="{FF2B5EF4-FFF2-40B4-BE49-F238E27FC236}">
                <a16:creationId xmlns:a16="http://schemas.microsoft.com/office/drawing/2014/main" id="{083CAD7C-BDD4-4EAB-ACD4-9AF9E9314083}"/>
              </a:ext>
            </a:extLst>
          </p:cNvPr>
          <p:cNvPicPr>
            <a:picLocks noGrp="1" noChangeAspect="1"/>
          </p:cNvPicPr>
          <p:nvPr>
            <p:ph idx="1"/>
          </p:nvPr>
        </p:nvPicPr>
        <p:blipFill>
          <a:blip r:embed="rId2"/>
          <a:stretch>
            <a:fillRect/>
          </a:stretch>
        </p:blipFill>
        <p:spPr/>
      </p:pic>
      <p:pic>
        <p:nvPicPr>
          <p:cNvPr id="11" name="Picture 10" descr="Text, application, letter, email&#10;&#10;Description automatically generated">
            <a:extLst>
              <a:ext uri="{FF2B5EF4-FFF2-40B4-BE49-F238E27FC236}">
                <a16:creationId xmlns:a16="http://schemas.microsoft.com/office/drawing/2014/main" id="{642988A3-CD2E-4027-99A0-960FDA5F4D0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22270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3" name="Title 2">
            <a:extLst>
              <a:ext uri="{FF2B5EF4-FFF2-40B4-BE49-F238E27FC236}">
                <a16:creationId xmlns:a16="http://schemas.microsoft.com/office/drawing/2014/main" id="{966BD8F3-8D20-422D-A49B-A3D5DF1106FE}"/>
              </a:ext>
            </a:extLst>
          </p:cNvPr>
          <p:cNvSpPr>
            <a:spLocks noGrp="1"/>
          </p:cNvSpPr>
          <p:nvPr>
            <p:ph type="title"/>
          </p:nvPr>
        </p:nvSpPr>
        <p:spPr/>
        <p:txBody>
          <a:bodyPr/>
          <a:lstStyle/>
          <a:p>
            <a:endParaRPr lang="en-US"/>
          </a:p>
        </p:txBody>
      </p:sp>
      <p:pic>
        <p:nvPicPr>
          <p:cNvPr id="5" name="Picture 4" descr="Table&#10;&#10;Description automatically generated">
            <a:extLst>
              <a:ext uri="{FF2B5EF4-FFF2-40B4-BE49-F238E27FC236}">
                <a16:creationId xmlns:a16="http://schemas.microsoft.com/office/drawing/2014/main" id="{9E30A2D8-FD76-4A68-9341-2F961E8D712F}"/>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4" name="Title 3">
            <a:extLst>
              <a:ext uri="{FF2B5EF4-FFF2-40B4-BE49-F238E27FC236}">
                <a16:creationId xmlns:a16="http://schemas.microsoft.com/office/drawing/2014/main" id="{28C6D483-702B-4D1D-BDF5-5679A1EFC58C}"/>
              </a:ext>
            </a:extLst>
          </p:cNvPr>
          <p:cNvSpPr>
            <a:spLocks noGrp="1"/>
          </p:cNvSpPr>
          <p:nvPr>
            <p:ph type="title"/>
          </p:nvPr>
        </p:nvSpPr>
        <p:spPr/>
        <p:txBody>
          <a:bodyPr/>
          <a:lstStyle/>
          <a:p>
            <a:endParaRPr lang="en-US"/>
          </a:p>
        </p:txBody>
      </p:sp>
      <p:sp>
        <p:nvSpPr>
          <p:cNvPr id="6" name="Text Placeholder 5">
            <a:extLst>
              <a:ext uri="{FF2B5EF4-FFF2-40B4-BE49-F238E27FC236}">
                <a16:creationId xmlns:a16="http://schemas.microsoft.com/office/drawing/2014/main" id="{82A01F8B-4489-4FFA-B6F5-034571677634}"/>
              </a:ext>
            </a:extLst>
          </p:cNvPr>
          <p:cNvSpPr>
            <a:spLocks noGrp="1"/>
          </p:cNvSpPr>
          <p:nvPr>
            <p:ph type="body" idx="1"/>
          </p:nvPr>
        </p:nvSpPr>
        <p:spPr/>
        <p:txBody>
          <a:bodyPr/>
          <a:lstStyle/>
          <a:p>
            <a:endParaRPr lang="en-US"/>
          </a:p>
        </p:txBody>
      </p:sp>
      <p:pic>
        <p:nvPicPr>
          <p:cNvPr id="8" name="Picture 7" descr="Text&#10;&#10;Description automatically generated">
            <a:extLst>
              <a:ext uri="{FF2B5EF4-FFF2-40B4-BE49-F238E27FC236}">
                <a16:creationId xmlns:a16="http://schemas.microsoft.com/office/drawing/2014/main" id="{E5300184-AA78-4258-89B1-4CAF49CA870F}"/>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pic>
        <p:nvPicPr>
          <p:cNvPr id="3" name="Picture 2">
            <a:extLst>
              <a:ext uri="{FF2B5EF4-FFF2-40B4-BE49-F238E27FC236}">
                <a16:creationId xmlns:a16="http://schemas.microsoft.com/office/drawing/2014/main" id="{3297EA89-9695-4098-8F00-FF4B0432229E}"/>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3" name="Title 2">
            <a:extLst>
              <a:ext uri="{FF2B5EF4-FFF2-40B4-BE49-F238E27FC236}">
                <a16:creationId xmlns:a16="http://schemas.microsoft.com/office/drawing/2014/main" id="{17035DA0-ADB5-499B-80B0-FCE03243AC69}"/>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487D75E8-BCF8-4936-9311-9274492A919B}"/>
              </a:ext>
            </a:extLst>
          </p:cNvPr>
          <p:cNvSpPr>
            <a:spLocks noGrp="1"/>
          </p:cNvSpPr>
          <p:nvPr>
            <p:ph type="body" idx="1"/>
          </p:nvPr>
        </p:nvSpPr>
        <p:spPr/>
        <p:txBody>
          <a:bodyPr/>
          <a:lstStyle/>
          <a:p>
            <a:endParaRPr lang="en-US"/>
          </a:p>
        </p:txBody>
      </p:sp>
      <p:pic>
        <p:nvPicPr>
          <p:cNvPr id="7" name="Picture 6" descr="Text, letter&#10;&#10;Description automatically generated">
            <a:extLst>
              <a:ext uri="{FF2B5EF4-FFF2-40B4-BE49-F238E27FC236}">
                <a16:creationId xmlns:a16="http://schemas.microsoft.com/office/drawing/2014/main" id="{578A629D-066C-494B-B3D8-E0ED3A63ACB6}"/>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3" name="Title 2">
            <a:extLst>
              <a:ext uri="{FF2B5EF4-FFF2-40B4-BE49-F238E27FC236}">
                <a16:creationId xmlns:a16="http://schemas.microsoft.com/office/drawing/2014/main" id="{8EF242B1-56BF-4356-96CF-31C523530E1A}"/>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C10246AA-409D-4D9C-8647-BAC80A823694}"/>
              </a:ext>
            </a:extLst>
          </p:cNvPr>
          <p:cNvSpPr>
            <a:spLocks noGrp="1"/>
          </p:cNvSpPr>
          <p:nvPr>
            <p:ph type="body" idx="1"/>
          </p:nvPr>
        </p:nvSpPr>
        <p:spPr/>
        <p:txBody>
          <a:bodyPr/>
          <a:lstStyle/>
          <a:p>
            <a:endParaRPr lang="en-US"/>
          </a:p>
        </p:txBody>
      </p:sp>
      <p:pic>
        <p:nvPicPr>
          <p:cNvPr id="7" name="Picture 6" descr="Graphical user interface, text, application, letter, email&#10;&#10;Description automatically generated">
            <a:extLst>
              <a:ext uri="{FF2B5EF4-FFF2-40B4-BE49-F238E27FC236}">
                <a16:creationId xmlns:a16="http://schemas.microsoft.com/office/drawing/2014/main" id="{241AD964-1285-4290-B927-A1A95778B075}"/>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theme/theme1.xml><?xml version="1.0" encoding="utf-8"?>
<a:theme xmlns:a="http://schemas.openxmlformats.org/drawingml/2006/main" name="1_Opening">
  <a:themeElements>
    <a:clrScheme name="NKF Colors">
      <a:dk1>
        <a:srgbClr val="262626"/>
      </a:dk1>
      <a:lt1>
        <a:srgbClr val="FFFFFF"/>
      </a:lt1>
      <a:dk2>
        <a:srgbClr val="595959"/>
      </a:dk2>
      <a:lt2>
        <a:srgbClr val="D8D8D8"/>
      </a:lt2>
      <a:accent1>
        <a:srgbClr val="F15E22"/>
      </a:accent1>
      <a:accent2>
        <a:srgbClr val="FEA636"/>
      </a:accent2>
      <a:accent3>
        <a:srgbClr val="7030A0"/>
      </a:accent3>
      <a:accent4>
        <a:srgbClr val="CBDB2B"/>
      </a:accent4>
      <a:accent5>
        <a:srgbClr val="009483"/>
      </a:accent5>
      <a:accent6>
        <a:srgbClr val="F15E22"/>
      </a:accent6>
      <a:hlink>
        <a:srgbClr val="F16025"/>
      </a:hlink>
      <a:folHlink>
        <a:srgbClr val="0070C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KF Plain">
  <a:themeElements>
    <a:clrScheme name="NKF Colors">
      <a:dk1>
        <a:srgbClr val="262626"/>
      </a:dk1>
      <a:lt1>
        <a:srgbClr val="FFFFFF"/>
      </a:lt1>
      <a:dk2>
        <a:srgbClr val="595959"/>
      </a:dk2>
      <a:lt2>
        <a:srgbClr val="D8D8D8"/>
      </a:lt2>
      <a:accent1>
        <a:srgbClr val="F15E22"/>
      </a:accent1>
      <a:accent2>
        <a:srgbClr val="FEA636"/>
      </a:accent2>
      <a:accent3>
        <a:srgbClr val="7030A0"/>
      </a:accent3>
      <a:accent4>
        <a:srgbClr val="CBDB2B"/>
      </a:accent4>
      <a:accent5>
        <a:srgbClr val="009483"/>
      </a:accent5>
      <a:accent6>
        <a:srgbClr val="F15E22"/>
      </a:accent6>
      <a:hlink>
        <a:srgbClr val="F16025"/>
      </a:hlink>
      <a:folHlink>
        <a:srgbClr val="0070C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NKF Plain">
  <a:themeElements>
    <a:clrScheme name="NKF Colors">
      <a:dk1>
        <a:srgbClr val="262626"/>
      </a:dk1>
      <a:lt1>
        <a:srgbClr val="FFFFFF"/>
      </a:lt1>
      <a:dk2>
        <a:srgbClr val="595959"/>
      </a:dk2>
      <a:lt2>
        <a:srgbClr val="D8D8D8"/>
      </a:lt2>
      <a:accent1>
        <a:srgbClr val="F15E22"/>
      </a:accent1>
      <a:accent2>
        <a:srgbClr val="FEA636"/>
      </a:accent2>
      <a:accent3>
        <a:srgbClr val="7030A0"/>
      </a:accent3>
      <a:accent4>
        <a:srgbClr val="CBDB2B"/>
      </a:accent4>
      <a:accent5>
        <a:srgbClr val="009483"/>
      </a:accent5>
      <a:accent6>
        <a:srgbClr val="F15E22"/>
      </a:accent6>
      <a:hlink>
        <a:srgbClr val="F16025"/>
      </a:hlink>
      <a:folHlink>
        <a:srgbClr val="0070C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NKF Content">
  <a:themeElements>
    <a:clrScheme name="NKF">
      <a:dk1>
        <a:srgbClr val="262626"/>
      </a:dk1>
      <a:lt1>
        <a:srgbClr val="FFFFFF"/>
      </a:lt1>
      <a:dk2>
        <a:srgbClr val="595959"/>
      </a:dk2>
      <a:lt2>
        <a:srgbClr val="D8D8D8"/>
      </a:lt2>
      <a:accent1>
        <a:srgbClr val="F15E22"/>
      </a:accent1>
      <a:accent2>
        <a:srgbClr val="FEA636"/>
      </a:accent2>
      <a:accent3>
        <a:srgbClr val="7030A0"/>
      </a:accent3>
      <a:accent4>
        <a:srgbClr val="CBDB2B"/>
      </a:accent4>
      <a:accent5>
        <a:srgbClr val="009483"/>
      </a:accent5>
      <a:accent6>
        <a:srgbClr val="F15E22"/>
      </a:accent6>
      <a:hlink>
        <a:srgbClr val="F16025"/>
      </a:hlink>
      <a:folHlink>
        <a:srgbClr val="0070C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Design">
  <a:themeElements>
    <a:clrScheme name="NKF Colors">
      <a:dk1>
        <a:srgbClr val="262626"/>
      </a:dk1>
      <a:lt1>
        <a:srgbClr val="FFFFFF"/>
      </a:lt1>
      <a:dk2>
        <a:srgbClr val="595959"/>
      </a:dk2>
      <a:lt2>
        <a:srgbClr val="D8D8D8"/>
      </a:lt2>
      <a:accent1>
        <a:srgbClr val="F15E22"/>
      </a:accent1>
      <a:accent2>
        <a:srgbClr val="FEA636"/>
      </a:accent2>
      <a:accent3>
        <a:srgbClr val="9D57A3"/>
      </a:accent3>
      <a:accent4>
        <a:srgbClr val="CBDB2B"/>
      </a:accent4>
      <a:accent5>
        <a:srgbClr val="009483"/>
      </a:accent5>
      <a:accent6>
        <a:srgbClr val="F15E22"/>
      </a:accent6>
      <a:hlink>
        <a:srgbClr val="F16025"/>
      </a:hlink>
      <a:folHlink>
        <a:srgbClr val="0070C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NKF Content">
  <a:themeElements>
    <a:clrScheme name="NKF">
      <a:dk1>
        <a:srgbClr val="262626"/>
      </a:dk1>
      <a:lt1>
        <a:srgbClr val="FFFFFF"/>
      </a:lt1>
      <a:dk2>
        <a:srgbClr val="595959"/>
      </a:dk2>
      <a:lt2>
        <a:srgbClr val="D8D8D8"/>
      </a:lt2>
      <a:accent1>
        <a:srgbClr val="F15E22"/>
      </a:accent1>
      <a:accent2>
        <a:srgbClr val="FEA636"/>
      </a:accent2>
      <a:accent3>
        <a:srgbClr val="7030A0"/>
      </a:accent3>
      <a:accent4>
        <a:srgbClr val="CBDB2B"/>
      </a:accent4>
      <a:accent5>
        <a:srgbClr val="009483"/>
      </a:accent5>
      <a:accent6>
        <a:srgbClr val="F15E22"/>
      </a:accent6>
      <a:hlink>
        <a:srgbClr val="F16025"/>
      </a:hlink>
      <a:folHlink>
        <a:srgbClr val="0070C0"/>
      </a:folHlink>
    </a:clrScheme>
    <a:fontScheme name="NKF">
      <a:majorFont>
        <a:latin typeface="Graphik Semibold"/>
        <a:ea typeface=""/>
        <a:cs typeface=""/>
      </a:majorFont>
      <a:minorFont>
        <a:latin typeface="Graphik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gradFill>
          <a:gsLst>
            <a:gs pos="0">
              <a:schemeClr val="accent1"/>
            </a:gs>
            <a:gs pos="100000">
              <a:schemeClr val="accent2"/>
            </a:gs>
          </a:gsLst>
          <a:lin ang="2700000" scaled="0"/>
        </a:gradFill>
        <a:ln>
          <a:noFill/>
        </a:ln>
      </a:spPr>
      <a:bodyPr lIns="0" tIns="0" rIns="0" bIns="0"/>
      <a:lstStyle>
        <a:defPPr>
          <a:defRPr/>
        </a:defPPr>
      </a:lstStyle>
    </a:spDef>
    <a:lnDef>
      <a:spPr>
        <a:ln w="25400">
          <a:gradFill>
            <a:gsLst>
              <a:gs pos="0">
                <a:schemeClr val="accent1"/>
              </a:gs>
              <a:gs pos="100000">
                <a:schemeClr val="accent2"/>
              </a:gs>
            </a:gsLst>
            <a:lin ang="2700000" scaled="0"/>
          </a:gra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NKF-AND_Template (003)  -  Read-Only" id="{F0234480-0A8F-495F-B1F1-39FC223A0ACD}" vid="{E91A404E-6C76-48C9-9B2C-7625ADBA2D0A}"/>
    </a:ext>
  </a:extLst>
</a:theme>
</file>

<file path=ppt/theme/theme7.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532</TotalTime>
  <Words>8253</Words>
  <Application>Microsoft Office PowerPoint</Application>
  <PresentationFormat>Widescreen</PresentationFormat>
  <Paragraphs>321</Paragraphs>
  <Slides>71</Slides>
  <Notes>69</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71</vt:i4>
      </vt:variant>
    </vt:vector>
  </HeadingPairs>
  <TitlesOfParts>
    <vt:vector size="82" baseType="lpstr">
      <vt:lpstr>AdvJoannaMT</vt:lpstr>
      <vt:lpstr>Arial</vt:lpstr>
      <vt:lpstr>Courier New</vt:lpstr>
      <vt:lpstr>Graphik Regular</vt:lpstr>
      <vt:lpstr>Graphik Semibold</vt:lpstr>
      <vt:lpstr>1_Opening</vt:lpstr>
      <vt:lpstr>NKF Plain</vt:lpstr>
      <vt:lpstr>NKF Plain</vt:lpstr>
      <vt:lpstr>NKF Content</vt:lpstr>
      <vt:lpstr>Custom Design</vt:lpstr>
      <vt:lpstr>1_NKF Content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Deborah Brommage</dc:creator>
  <cp:lastModifiedBy>Antonia Acosta</cp:lastModifiedBy>
  <cp:revision>83</cp:revision>
  <dcterms:modified xsi:type="dcterms:W3CDTF">2021-04-05T18:51:31Z</dcterms:modified>
</cp:coreProperties>
</file>