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650" r:id="rId2"/>
    <p:sldMasterId id="2147483897" r:id="rId3"/>
    <p:sldMasterId id="2147484112" r:id="rId4"/>
    <p:sldMasterId id="2147484125" r:id="rId5"/>
    <p:sldMasterId id="2147484288" r:id="rId6"/>
    <p:sldMasterId id="2147484298" r:id="rId7"/>
  </p:sldMasterIdLst>
  <p:notesMasterIdLst>
    <p:notesMasterId r:id="rId33"/>
  </p:notesMasterIdLst>
  <p:sldIdLst>
    <p:sldId id="322" r:id="rId8"/>
    <p:sldId id="269" r:id="rId9"/>
    <p:sldId id="270" r:id="rId10"/>
    <p:sldId id="352" r:id="rId11"/>
    <p:sldId id="272" r:id="rId12"/>
    <p:sldId id="274" r:id="rId13"/>
    <p:sldId id="275" r:id="rId14"/>
    <p:sldId id="267" r:id="rId15"/>
    <p:sldId id="276" r:id="rId16"/>
    <p:sldId id="277" r:id="rId17"/>
    <p:sldId id="278" r:id="rId18"/>
    <p:sldId id="279" r:id="rId19"/>
    <p:sldId id="280" r:id="rId20"/>
    <p:sldId id="281" r:id="rId21"/>
    <p:sldId id="289" r:id="rId22"/>
    <p:sldId id="336" r:id="rId23"/>
    <p:sldId id="337" r:id="rId24"/>
    <p:sldId id="338" r:id="rId25"/>
    <p:sldId id="339" r:id="rId26"/>
    <p:sldId id="340" r:id="rId27"/>
    <p:sldId id="341" r:id="rId28"/>
    <p:sldId id="342" r:id="rId29"/>
    <p:sldId id="306" r:id="rId30"/>
    <p:sldId id="307" r:id="rId31"/>
    <p:sldId id="350"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Garamond" panose="02020404030301010803" pitchFamily="18" charset="0"/>
      <p:regular r:id="rId38"/>
      <p:bold r:id="rId39"/>
      <p:italic r:id="rId40"/>
    </p:embeddedFont>
    <p:embeddedFont>
      <p:font typeface="Tahoma" panose="020B0604030504040204" pitchFamily="34" charset="0"/>
      <p:regular r:id="rId41"/>
      <p:bold r:id="rId42"/>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006C"/>
    <a:srgbClr val="39683E"/>
    <a:srgbClr val="808080"/>
    <a:srgbClr val="717171"/>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62" d="100"/>
          <a:sy n="62" d="100"/>
        </p:scale>
        <p:origin x="27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7FB5BD-0C00-4921-B5EE-DEF0FEB1CD2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49255EA3-E5E6-47F8-BE77-AB87F825A4E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440322DC-849E-499B-A2E3-9A5728790292}" type="datetimeFigureOut">
              <a:rPr lang="en-US"/>
              <a:pPr>
                <a:defRPr/>
              </a:pPr>
              <a:t>8/27/2020</a:t>
            </a:fld>
            <a:endParaRPr lang="en-US"/>
          </a:p>
        </p:txBody>
      </p:sp>
      <p:sp>
        <p:nvSpPr>
          <p:cNvPr id="4" name="Slide Image Placeholder 3">
            <a:extLst>
              <a:ext uri="{FF2B5EF4-FFF2-40B4-BE49-F238E27FC236}">
                <a16:creationId xmlns:a16="http://schemas.microsoft.com/office/drawing/2014/main" id="{74FD8EDE-82C0-4008-8868-BA2E989806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1A83CD2-AEC6-4054-A731-7103F35304C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B4F6E5-27E8-42A0-A6ED-7DA578473D3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E3AED87A-4BB6-441A-9A95-082D9DD938D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F382449-D182-4FCE-AD82-25706ED673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51F7C91-D46C-422E-B028-952524318F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801FA6-923D-4285-872A-6D9F2F7E55F7}"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3BA601D3-13B1-4418-B435-6626A24CAC1C}"/>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44604F54-884E-4D08-8368-A5B5A0A9E271}"/>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Strong</a:t>
            </a:r>
            <a:r>
              <a:rPr lang="en-US" altLang="en-US"/>
              <a:t>: </a:t>
            </a:r>
            <a:r>
              <a:rPr lang="en-US" altLang="en-US">
                <a:solidFill>
                  <a:srgbClr val="000080"/>
                </a:solidFill>
              </a:rPr>
              <a:t>Practitioners should follow a </a:t>
            </a:r>
            <a:r>
              <a:rPr lang="en-US" altLang="en-US" b="1">
                <a:solidFill>
                  <a:srgbClr val="000080"/>
                </a:solidFill>
              </a:rPr>
              <a:t>Strong </a:t>
            </a:r>
            <a:r>
              <a:rPr lang="en-US" altLang="en-US">
                <a:solidFill>
                  <a:srgbClr val="000080"/>
                </a:solidFill>
              </a:rPr>
              <a:t>recommendation unless a clear and compelling rationale for an alternative approach is present.</a:t>
            </a:r>
            <a:endParaRPr lang="en-US" altLang="en-US"/>
          </a:p>
          <a:p>
            <a:pPr eaLnBrk="1" hangingPunct="1">
              <a:spcBef>
                <a:spcPct val="0"/>
              </a:spcBef>
            </a:pPr>
            <a:r>
              <a:rPr lang="en-US" altLang="en-US" b="1">
                <a:solidFill>
                  <a:srgbClr val="000080"/>
                </a:solidFill>
              </a:rPr>
              <a:t>Insufficient Evidence</a:t>
            </a:r>
            <a:r>
              <a:rPr lang="en-US" altLang="en-US">
                <a:solidFill>
                  <a:srgbClr val="000080"/>
                </a:solidFill>
              </a:rPr>
              <a:t>: Practitioners should feel little constraint in deciding whether to follow a recommendation labeled</a:t>
            </a:r>
            <a:r>
              <a:rPr lang="en-US" altLang="en-US" b="1">
                <a:solidFill>
                  <a:srgbClr val="000080"/>
                </a:solidFill>
              </a:rPr>
              <a:t> </a:t>
            </a:r>
            <a:r>
              <a:rPr lang="en-US" altLang="en-US">
                <a:solidFill>
                  <a:srgbClr val="000080"/>
                </a:solidFill>
              </a:rPr>
              <a:t>as</a:t>
            </a:r>
            <a:r>
              <a:rPr lang="en-US" altLang="en-US" b="1">
                <a:solidFill>
                  <a:srgbClr val="000080"/>
                </a:solidFill>
              </a:rPr>
              <a:t> Insufficient Evidence </a:t>
            </a:r>
            <a:r>
              <a:rPr lang="en-US" altLang="en-US">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A97DB7F-0F9B-4264-9F5E-477F7EBB0A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C7D790-AA48-46B4-BD70-5884B79932BB}"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3895FB70-3B19-4D34-B3CA-11D89A76DC30}"/>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2212AF75-A991-4F29-98C3-C47C06603E58}"/>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Strong</a:t>
            </a:r>
            <a:r>
              <a:rPr lang="en-US" altLang="en-US"/>
              <a:t>: </a:t>
            </a:r>
            <a:r>
              <a:rPr lang="en-US" altLang="en-US">
                <a:solidFill>
                  <a:srgbClr val="000080"/>
                </a:solidFill>
              </a:rPr>
              <a:t>Practitioners should follow a </a:t>
            </a:r>
            <a:r>
              <a:rPr lang="en-US" altLang="en-US" b="1">
                <a:solidFill>
                  <a:srgbClr val="000080"/>
                </a:solidFill>
              </a:rPr>
              <a:t>Strong </a:t>
            </a:r>
            <a:r>
              <a:rPr lang="en-US" altLang="en-US">
                <a:solidFill>
                  <a:srgbClr val="000080"/>
                </a:solidFill>
              </a:rPr>
              <a:t>recommendation unless a clear and compelling rationale for an alternative approach is present.</a:t>
            </a:r>
            <a:endParaRPr lang="en-US" altLang="en-US"/>
          </a:p>
          <a:p>
            <a:pPr eaLnBrk="1" hangingPunct="1">
              <a:spcBef>
                <a:spcPct val="0"/>
              </a:spcBef>
            </a:pPr>
            <a:r>
              <a:rPr lang="en-US" altLang="en-US" b="1">
                <a:solidFill>
                  <a:srgbClr val="000080"/>
                </a:solidFill>
              </a:rPr>
              <a:t>Insufficient Evidence</a:t>
            </a:r>
            <a:r>
              <a:rPr lang="en-US" altLang="en-US">
                <a:solidFill>
                  <a:srgbClr val="000080"/>
                </a:solidFill>
              </a:rPr>
              <a:t>: Practitioners should feel little constraint in deciding whether to follow a recommendation labeled</a:t>
            </a:r>
            <a:r>
              <a:rPr lang="en-US" altLang="en-US" b="1">
                <a:solidFill>
                  <a:srgbClr val="000080"/>
                </a:solidFill>
              </a:rPr>
              <a:t> </a:t>
            </a:r>
            <a:r>
              <a:rPr lang="en-US" altLang="en-US">
                <a:solidFill>
                  <a:srgbClr val="000080"/>
                </a:solidFill>
              </a:rPr>
              <a:t>as</a:t>
            </a:r>
            <a:r>
              <a:rPr lang="en-US" altLang="en-US" b="1">
                <a:solidFill>
                  <a:srgbClr val="000080"/>
                </a:solidFill>
              </a:rPr>
              <a:t> Insufficient Evidence </a:t>
            </a:r>
            <a:r>
              <a:rPr lang="en-US" altLang="en-US">
                <a:solidFill>
                  <a:srgbClr val="000080"/>
                </a:solidFill>
              </a:rPr>
              <a:t>and should exercise judgment and be alert to emerging publications that report evidence that clarifies the balance of benefit versus harm. Patient preference should have a substantial influencing role.</a:t>
            </a:r>
            <a:endParaRPr lang="en-US" altLang="en-US"/>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7703EB5-1477-4D4A-BD46-667B700A18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CDBADFD-3B74-4EBE-8FC0-DF3A842138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id="{435783AD-44D0-4317-A26C-CC564B7F9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E26594-3BF5-4B3A-ACDC-F81488B59577}"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2.jpeg"/><Relationship Id="rId4"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358D0BE-4397-4319-8109-2A9EEA5C20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11525" y="1828800"/>
            <a:ext cx="58324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12E63B7A-85A6-4213-89A4-82880C77655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a:extLst>
              <a:ext uri="{FF2B5EF4-FFF2-40B4-BE49-F238E27FC236}">
                <a16:creationId xmlns:a16="http://schemas.microsoft.com/office/drawing/2014/main" id="{F5370ED2-9A3F-45D5-B39F-E58DCB09EAAC}"/>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0">
            <a:extLst>
              <a:ext uri="{FF2B5EF4-FFF2-40B4-BE49-F238E27FC236}">
                <a16:creationId xmlns:a16="http://schemas.microsoft.com/office/drawing/2014/main" id="{55EA915E-82D3-4426-A631-28388E6649E2}"/>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id="{E7209038-23ED-42F2-B8F4-B727F2922AA8}"/>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CD848B4B-335A-40A3-BD0C-5FA40DEBC12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159772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0">
    <p:spTree>
      <p:nvGrpSpPr>
        <p:cNvPr id="1" name=""/>
        <p:cNvGrpSpPr/>
        <p:nvPr/>
      </p:nvGrpSpPr>
      <p:grpSpPr>
        <a:xfrm>
          <a:off x="0" y="0"/>
          <a:ext cx="0" cy="0"/>
          <a:chOff x="0" y="0"/>
          <a:chExt cx="0" cy="0"/>
        </a:xfrm>
      </p:grpSpPr>
      <p:pic>
        <p:nvPicPr>
          <p:cNvPr id="4" name="Picture 8" descr="ppt_03">
            <a:extLst>
              <a:ext uri="{FF2B5EF4-FFF2-40B4-BE49-F238E27FC236}">
                <a16:creationId xmlns:a16="http://schemas.microsoft.com/office/drawing/2014/main" id="{9237FB24-5262-4ECB-A5D0-83198EFAF5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DAlogoPMS">
            <a:extLst>
              <a:ext uri="{FF2B5EF4-FFF2-40B4-BE49-F238E27FC236}">
                <a16:creationId xmlns:a16="http://schemas.microsoft.com/office/drawing/2014/main" id="{E44D91AF-27F6-42C1-8196-50CBE8EA30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BE66EE21-DA26-44F6-96D5-E51D9138BAA7}"/>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75778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pic>
        <p:nvPicPr>
          <p:cNvPr id="4" name="Picture 6" descr="ADAlogoPMS">
            <a:extLst>
              <a:ext uri="{FF2B5EF4-FFF2-40B4-BE49-F238E27FC236}">
                <a16:creationId xmlns:a16="http://schemas.microsoft.com/office/drawing/2014/main" id="{BC2F5765-28AF-4ACB-BE7C-180E0B8AC1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A78C555C-C2EB-47FB-93F6-750E1927EEFC}"/>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76633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71E3AFAB-B699-455D-A171-F9004FAF83D0}"/>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A75FDA94-E937-4DB6-A436-626002F2C579}"/>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AE721CD-0F64-4923-95C5-1040EC076D6B}" type="slidenum">
              <a:rPr lang="en-US" altLang="en-US"/>
              <a:pPr>
                <a:defRPr/>
              </a:pPr>
              <a:t>‹#›</a:t>
            </a:fld>
            <a:endParaRPr lang="en-US" altLang="en-US"/>
          </a:p>
        </p:txBody>
      </p:sp>
    </p:spTree>
    <p:extLst>
      <p:ext uri="{BB962C8B-B14F-4D97-AF65-F5344CB8AC3E}">
        <p14:creationId xmlns:p14="http://schemas.microsoft.com/office/powerpoint/2010/main" val="86604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9706984B-3AD5-41C6-9983-B404C0EAD2AD}"/>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D0DA797A-C6D1-4F4A-99AF-880EA417155C}"/>
              </a:ext>
            </a:extLst>
          </p:cNvPr>
          <p:cNvSpPr>
            <a:spLocks noGrp="1"/>
          </p:cNvSpPr>
          <p:nvPr>
            <p:ph type="sldNum" sz="quarter" idx="14"/>
          </p:nvPr>
        </p:nvSpPr>
        <p:spPr/>
        <p:txBody>
          <a:bodyPr/>
          <a:lstStyle>
            <a:lvl1pPr>
              <a:defRPr/>
            </a:lvl1pPr>
          </a:lstStyle>
          <a:p>
            <a:pPr>
              <a:defRPr/>
            </a:pPr>
            <a:fld id="{5EACDCD4-4CC3-46B7-BFDC-408B4B7C581E}" type="slidenum">
              <a:rPr lang="en-US" altLang="en-US"/>
              <a:pPr>
                <a:defRPr/>
              </a:pPr>
              <a:t>‹#›</a:t>
            </a:fld>
            <a:endParaRPr lang="en-US" altLang="en-US"/>
          </a:p>
        </p:txBody>
      </p:sp>
    </p:spTree>
    <p:extLst>
      <p:ext uri="{BB962C8B-B14F-4D97-AF65-F5344CB8AC3E}">
        <p14:creationId xmlns:p14="http://schemas.microsoft.com/office/powerpoint/2010/main" val="5414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8398C93C-11D3-4733-9B93-1EF003F61F66}"/>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6D113469-DA1E-4EAB-9199-740343A23BA0}"/>
              </a:ext>
            </a:extLst>
          </p:cNvPr>
          <p:cNvSpPr>
            <a:spLocks noGrp="1"/>
          </p:cNvSpPr>
          <p:nvPr>
            <p:ph type="sldNum" sz="quarter" idx="15"/>
          </p:nvPr>
        </p:nvSpPr>
        <p:spPr/>
        <p:txBody>
          <a:bodyPr/>
          <a:lstStyle>
            <a:lvl1pPr>
              <a:defRPr/>
            </a:lvl1pPr>
          </a:lstStyle>
          <a:p>
            <a:pPr>
              <a:defRPr/>
            </a:pPr>
            <a:fld id="{B72C68D7-8C02-4B22-8483-4C9A21C414EF}" type="slidenum">
              <a:rPr lang="en-US" altLang="en-US"/>
              <a:pPr>
                <a:defRPr/>
              </a:pPr>
              <a:t>‹#›</a:t>
            </a:fld>
            <a:endParaRPr lang="en-US" altLang="en-US"/>
          </a:p>
        </p:txBody>
      </p:sp>
    </p:spTree>
    <p:extLst>
      <p:ext uri="{BB962C8B-B14F-4D97-AF65-F5344CB8AC3E}">
        <p14:creationId xmlns:p14="http://schemas.microsoft.com/office/powerpoint/2010/main" val="243850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3A5EC227-9143-4E36-B775-73DC26F892E1}"/>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335FEC29-5434-4D07-A2BA-71FC50A04CFF}"/>
              </a:ext>
            </a:extLst>
          </p:cNvPr>
          <p:cNvSpPr>
            <a:spLocks noGrp="1"/>
          </p:cNvSpPr>
          <p:nvPr>
            <p:ph type="sldNum" sz="quarter" idx="11"/>
          </p:nvPr>
        </p:nvSpPr>
        <p:spPr/>
        <p:txBody>
          <a:bodyPr/>
          <a:lstStyle>
            <a:lvl1pPr>
              <a:defRPr/>
            </a:lvl1pPr>
          </a:lstStyle>
          <a:p>
            <a:pPr>
              <a:defRPr/>
            </a:pPr>
            <a:fld id="{32F30500-7008-4473-B7D1-2FA1AC6D4AAC}" type="slidenum">
              <a:rPr lang="en-US" altLang="en-US"/>
              <a:pPr>
                <a:defRPr/>
              </a:pPr>
              <a:t>‹#›</a:t>
            </a:fld>
            <a:endParaRPr lang="en-US" altLang="en-US"/>
          </a:p>
        </p:txBody>
      </p:sp>
    </p:spTree>
    <p:extLst>
      <p:ext uri="{BB962C8B-B14F-4D97-AF65-F5344CB8AC3E}">
        <p14:creationId xmlns:p14="http://schemas.microsoft.com/office/powerpoint/2010/main" val="361742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AF44EC4E-27D0-41CB-9B61-197A0BFABA38}"/>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AA5327A7-3DC0-42BB-9197-CB99B0BFB94A}"/>
              </a:ext>
            </a:extLst>
          </p:cNvPr>
          <p:cNvSpPr>
            <a:spLocks noGrp="1"/>
          </p:cNvSpPr>
          <p:nvPr>
            <p:ph type="sldNum" sz="quarter" idx="11"/>
          </p:nvPr>
        </p:nvSpPr>
        <p:spPr/>
        <p:txBody>
          <a:bodyPr/>
          <a:lstStyle>
            <a:lvl1pPr>
              <a:defRPr/>
            </a:lvl1pPr>
          </a:lstStyle>
          <a:p>
            <a:pPr>
              <a:defRPr/>
            </a:pPr>
            <a:fld id="{636515A4-7758-4325-95A3-674228F80BD8}" type="slidenum">
              <a:rPr lang="en-US" altLang="en-US"/>
              <a:pPr>
                <a:defRPr/>
              </a:pPr>
              <a:t>‹#›</a:t>
            </a:fld>
            <a:endParaRPr lang="en-US" altLang="en-US"/>
          </a:p>
        </p:txBody>
      </p:sp>
    </p:spTree>
    <p:extLst>
      <p:ext uri="{BB962C8B-B14F-4D97-AF65-F5344CB8AC3E}">
        <p14:creationId xmlns:p14="http://schemas.microsoft.com/office/powerpoint/2010/main" val="424774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79A77877-51F5-45FD-83E3-94351B56C234}"/>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26C9F324-BEB8-4C15-92EA-2F3B9B9EBA1A}"/>
              </a:ext>
            </a:extLst>
          </p:cNvPr>
          <p:cNvSpPr>
            <a:spLocks noGrp="1"/>
          </p:cNvSpPr>
          <p:nvPr>
            <p:ph type="sldNum" sz="quarter" idx="14"/>
          </p:nvPr>
        </p:nvSpPr>
        <p:spPr/>
        <p:txBody>
          <a:bodyPr/>
          <a:lstStyle>
            <a:lvl1pPr>
              <a:defRPr/>
            </a:lvl1pPr>
          </a:lstStyle>
          <a:p>
            <a:pPr>
              <a:defRPr/>
            </a:pPr>
            <a:fld id="{EC2DB290-111C-4634-B622-FD3004133E1D}" type="slidenum">
              <a:rPr lang="en-US" altLang="en-US"/>
              <a:pPr>
                <a:defRPr/>
              </a:pPr>
              <a:t>‹#›</a:t>
            </a:fld>
            <a:endParaRPr lang="en-US" altLang="en-US"/>
          </a:p>
        </p:txBody>
      </p:sp>
    </p:spTree>
    <p:extLst>
      <p:ext uri="{BB962C8B-B14F-4D97-AF65-F5344CB8AC3E}">
        <p14:creationId xmlns:p14="http://schemas.microsoft.com/office/powerpoint/2010/main" val="688762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950BE8F-19A3-49F5-AB43-3B7C6C9487F5}"/>
              </a:ext>
            </a:extLst>
          </p:cNvPr>
          <p:cNvSpPr>
            <a:spLocks noGrp="1"/>
          </p:cNvSpPr>
          <p:nvPr>
            <p:ph type="dt" sz="half" idx="15"/>
          </p:nvPr>
        </p:nvSpPr>
        <p:spPr/>
        <p:txBody>
          <a:bodyPr/>
          <a:lstStyle>
            <a:lvl1pPr>
              <a:defRPr/>
            </a:lvl1pPr>
          </a:lstStyle>
          <a:p>
            <a:pPr>
              <a:defRPr/>
            </a:pPr>
            <a:r>
              <a:rPr lang="en-US"/>
              <a:t>Date</a:t>
            </a:r>
          </a:p>
        </p:txBody>
      </p:sp>
      <p:sp>
        <p:nvSpPr>
          <p:cNvPr id="9" name="Slide Number Placeholder 23">
            <a:extLst>
              <a:ext uri="{FF2B5EF4-FFF2-40B4-BE49-F238E27FC236}">
                <a16:creationId xmlns:a16="http://schemas.microsoft.com/office/drawing/2014/main" id="{05AF3A73-F65B-465A-9383-23B1B6FA7993}"/>
              </a:ext>
            </a:extLst>
          </p:cNvPr>
          <p:cNvSpPr>
            <a:spLocks noGrp="1"/>
          </p:cNvSpPr>
          <p:nvPr>
            <p:ph type="sldNum" sz="quarter" idx="16"/>
          </p:nvPr>
        </p:nvSpPr>
        <p:spPr/>
        <p:txBody>
          <a:bodyPr/>
          <a:lstStyle>
            <a:lvl1pPr>
              <a:defRPr/>
            </a:lvl1pPr>
          </a:lstStyle>
          <a:p>
            <a:pPr>
              <a:defRPr/>
            </a:pPr>
            <a:fld id="{4F005BAD-8FC4-49D7-BC1C-945D748B5B09}" type="slidenum">
              <a:rPr lang="en-US" altLang="en-US"/>
              <a:pPr>
                <a:defRPr/>
              </a:pPr>
              <a:t>‹#›</a:t>
            </a:fld>
            <a:endParaRPr lang="en-US" altLang="en-US"/>
          </a:p>
        </p:txBody>
      </p:sp>
    </p:spTree>
    <p:extLst>
      <p:ext uri="{BB962C8B-B14F-4D97-AF65-F5344CB8AC3E}">
        <p14:creationId xmlns:p14="http://schemas.microsoft.com/office/powerpoint/2010/main" val="82493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B08CFA6E-DAB2-4691-87A4-A6A0C19E0BB0}"/>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234EA20E-89B1-40C6-B690-CE5EBCD861BF}"/>
              </a:ext>
            </a:extLst>
          </p:cNvPr>
          <p:cNvSpPr>
            <a:spLocks noGrp="1"/>
          </p:cNvSpPr>
          <p:nvPr>
            <p:ph type="sldNum" sz="quarter" idx="17"/>
          </p:nvPr>
        </p:nvSpPr>
        <p:spPr/>
        <p:txBody>
          <a:bodyPr/>
          <a:lstStyle>
            <a:lvl1pPr>
              <a:defRPr/>
            </a:lvl1pPr>
          </a:lstStyle>
          <a:p>
            <a:pPr>
              <a:defRPr/>
            </a:pPr>
            <a:fld id="{67A25F8A-7AAC-43D5-AFE8-B5F0AB48C31A}" type="slidenum">
              <a:rPr lang="en-US" altLang="en-US"/>
              <a:pPr>
                <a:defRPr/>
              </a:pPr>
              <a:t>‹#›</a:t>
            </a:fld>
            <a:endParaRPr lang="en-US" altLang="en-US"/>
          </a:p>
        </p:txBody>
      </p:sp>
    </p:spTree>
    <p:extLst>
      <p:ext uri="{BB962C8B-B14F-4D97-AF65-F5344CB8AC3E}">
        <p14:creationId xmlns:p14="http://schemas.microsoft.com/office/powerpoint/2010/main" val="199147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1FE81E4-14BF-4472-839C-E2DF6735C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5800" y="762000"/>
            <a:ext cx="4572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C1195C58-FA20-4D2F-A1AA-D1DDFC12B0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DC5B8958-8716-4143-BA7C-F23939370DF8}"/>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49525F65-0633-43D7-AB7F-71CEEF1E638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3A4525E8-754F-4660-8E55-AEE5B3CBD823}"/>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94DC2A0E-EA56-4376-8044-249A2A3A3586}"/>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9736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FBC9652F-30BC-4449-A6C2-0128CEF21559}"/>
              </a:ext>
            </a:extLst>
          </p:cNvPr>
          <p:cNvSpPr>
            <a:spLocks noGrp="1"/>
          </p:cNvSpPr>
          <p:nvPr>
            <p:ph type="dt" sz="half" idx="14"/>
          </p:nvPr>
        </p:nvSpPr>
        <p:spPr/>
        <p:txBody>
          <a:bodyPr/>
          <a:lstStyle>
            <a:lvl1pPr>
              <a:defRPr/>
            </a:lvl1pPr>
          </a:lstStyle>
          <a:p>
            <a:pPr>
              <a:defRPr/>
            </a:pPr>
            <a:r>
              <a:rPr lang="en-US"/>
              <a:t>Date</a:t>
            </a:r>
          </a:p>
        </p:txBody>
      </p:sp>
      <p:sp>
        <p:nvSpPr>
          <p:cNvPr id="8" name="Slide Number Placeholder 23">
            <a:extLst>
              <a:ext uri="{FF2B5EF4-FFF2-40B4-BE49-F238E27FC236}">
                <a16:creationId xmlns:a16="http://schemas.microsoft.com/office/drawing/2014/main" id="{2FF9C851-C575-4345-85CA-48DEB64A7886}"/>
              </a:ext>
            </a:extLst>
          </p:cNvPr>
          <p:cNvSpPr>
            <a:spLocks noGrp="1"/>
          </p:cNvSpPr>
          <p:nvPr>
            <p:ph type="sldNum" sz="quarter" idx="15"/>
          </p:nvPr>
        </p:nvSpPr>
        <p:spPr/>
        <p:txBody>
          <a:bodyPr/>
          <a:lstStyle>
            <a:lvl1pPr>
              <a:defRPr/>
            </a:lvl1pPr>
          </a:lstStyle>
          <a:p>
            <a:pPr>
              <a:defRPr/>
            </a:pPr>
            <a:fld id="{8213B4B4-4F69-4545-8582-45AEB73D6164}" type="slidenum">
              <a:rPr lang="en-US" altLang="en-US"/>
              <a:pPr>
                <a:defRPr/>
              </a:pPr>
              <a:t>‹#›</a:t>
            </a:fld>
            <a:endParaRPr lang="en-US" altLang="en-US"/>
          </a:p>
        </p:txBody>
      </p:sp>
    </p:spTree>
    <p:extLst>
      <p:ext uri="{BB962C8B-B14F-4D97-AF65-F5344CB8AC3E}">
        <p14:creationId xmlns:p14="http://schemas.microsoft.com/office/powerpoint/2010/main" val="3187071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344A08F3-A503-44B6-8FB2-519631B3A6D8}"/>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B895269E-9F38-4D80-B8CB-E2A5F98B8E50}"/>
              </a:ext>
            </a:extLst>
          </p:cNvPr>
          <p:cNvSpPr>
            <a:spLocks noGrp="1"/>
          </p:cNvSpPr>
          <p:nvPr>
            <p:ph type="sldNum" sz="quarter" idx="17"/>
          </p:nvPr>
        </p:nvSpPr>
        <p:spPr/>
        <p:txBody>
          <a:bodyPr/>
          <a:lstStyle>
            <a:lvl1pPr>
              <a:defRPr/>
            </a:lvl1pPr>
          </a:lstStyle>
          <a:p>
            <a:pPr>
              <a:defRPr/>
            </a:pPr>
            <a:fld id="{DB345C91-02E6-4A0D-8A91-301E3F0697F3}" type="slidenum">
              <a:rPr lang="en-US" altLang="en-US"/>
              <a:pPr>
                <a:defRPr/>
              </a:pPr>
              <a:t>‹#›</a:t>
            </a:fld>
            <a:endParaRPr lang="en-US" altLang="en-US"/>
          </a:p>
        </p:txBody>
      </p:sp>
    </p:spTree>
    <p:extLst>
      <p:ext uri="{BB962C8B-B14F-4D97-AF65-F5344CB8AC3E}">
        <p14:creationId xmlns:p14="http://schemas.microsoft.com/office/powerpoint/2010/main" val="343869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87EF2842-D4C9-45F9-A4A4-47064087914A}"/>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3F9BB5A5-9603-4F07-95C4-7A53320A34CF}"/>
              </a:ext>
            </a:extLst>
          </p:cNvPr>
          <p:cNvSpPr>
            <a:spLocks noGrp="1"/>
          </p:cNvSpPr>
          <p:nvPr>
            <p:ph type="sldNum" sz="quarter" idx="14"/>
          </p:nvPr>
        </p:nvSpPr>
        <p:spPr/>
        <p:txBody>
          <a:bodyPr/>
          <a:lstStyle>
            <a:lvl1pPr>
              <a:defRPr/>
            </a:lvl1pPr>
          </a:lstStyle>
          <a:p>
            <a:pPr>
              <a:defRPr/>
            </a:pPr>
            <a:fld id="{8A41FDC8-09DC-4150-AC94-F750C3E11296}" type="slidenum">
              <a:rPr lang="en-US" altLang="en-US"/>
              <a:pPr>
                <a:defRPr/>
              </a:pPr>
              <a:t>‹#›</a:t>
            </a:fld>
            <a:endParaRPr lang="en-US" altLang="en-US"/>
          </a:p>
        </p:txBody>
      </p:sp>
    </p:spTree>
    <p:extLst>
      <p:ext uri="{BB962C8B-B14F-4D97-AF65-F5344CB8AC3E}">
        <p14:creationId xmlns:p14="http://schemas.microsoft.com/office/powerpoint/2010/main" val="1360710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8CF89202-3D74-4EAF-B891-568F48870C3B}"/>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E4AFFFE7-DDF7-4458-977D-2FD3506AE671}"/>
              </a:ext>
            </a:extLst>
          </p:cNvPr>
          <p:cNvSpPr>
            <a:spLocks noGrp="1"/>
          </p:cNvSpPr>
          <p:nvPr>
            <p:ph type="sldNum" sz="quarter" idx="11"/>
          </p:nvPr>
        </p:nvSpPr>
        <p:spPr/>
        <p:txBody>
          <a:bodyPr/>
          <a:lstStyle>
            <a:lvl1pPr>
              <a:defRPr/>
            </a:lvl1pPr>
          </a:lstStyle>
          <a:p>
            <a:pPr>
              <a:defRPr/>
            </a:pPr>
            <a:fld id="{1D987A30-24C9-4B9B-B260-E8277346D378}" type="slidenum">
              <a:rPr lang="en-US" altLang="en-US"/>
              <a:pPr>
                <a:defRPr/>
              </a:pPr>
              <a:t>‹#›</a:t>
            </a:fld>
            <a:endParaRPr lang="en-US" altLang="en-US"/>
          </a:p>
        </p:txBody>
      </p:sp>
    </p:spTree>
    <p:extLst>
      <p:ext uri="{BB962C8B-B14F-4D97-AF65-F5344CB8AC3E}">
        <p14:creationId xmlns:p14="http://schemas.microsoft.com/office/powerpoint/2010/main" val="4190692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4" name="Line 9">
            <a:extLst>
              <a:ext uri="{FF2B5EF4-FFF2-40B4-BE49-F238E27FC236}">
                <a16:creationId xmlns:a16="http://schemas.microsoft.com/office/drawing/2014/main" id="{9034707F-E7AA-46D2-8FA2-6D1355009CF6}"/>
              </a:ext>
            </a:extLst>
          </p:cNvPr>
          <p:cNvSpPr>
            <a:spLocks noChangeShapeType="1"/>
          </p:cNvSpPr>
          <p:nvPr/>
        </p:nvSpPr>
        <p:spPr bwMode="auto">
          <a:xfrm>
            <a:off x="304800" y="2209800"/>
            <a:ext cx="49530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0">
            <a:extLst>
              <a:ext uri="{FF2B5EF4-FFF2-40B4-BE49-F238E27FC236}">
                <a16:creationId xmlns:a16="http://schemas.microsoft.com/office/drawing/2014/main" id="{B7FF13F9-DFE3-4E7E-BA07-460CF7B72541}"/>
              </a:ext>
            </a:extLst>
          </p:cNvPr>
          <p:cNvSpPr>
            <a:spLocks noChangeShapeType="1"/>
          </p:cNvSpPr>
          <p:nvPr/>
        </p:nvSpPr>
        <p:spPr bwMode="auto">
          <a:xfrm>
            <a:off x="7239000" y="2209800"/>
            <a:ext cx="1600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2">
            <a:extLst>
              <a:ext uri="{FF2B5EF4-FFF2-40B4-BE49-F238E27FC236}">
                <a16:creationId xmlns:a16="http://schemas.microsoft.com/office/drawing/2014/main" id="{6001F239-AAEA-45DE-8AB0-CE9C8DF140C4}"/>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8BD073C3-66C6-4594-9119-C0C152542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202.jpg">
            <a:extLst>
              <a:ext uri="{FF2B5EF4-FFF2-40B4-BE49-F238E27FC236}">
                <a16:creationId xmlns:a16="http://schemas.microsoft.com/office/drawing/2014/main" id="{2DCBA367-612D-4495-A1CF-91264A530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3627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FB6FA883-99B9-4E92-AC83-86F00A4FFBF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0480086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163FFD19-7181-49B9-99F0-95F8AE7C440A}"/>
              </a:ext>
            </a:extLst>
          </p:cNvPr>
          <p:cNvSpPr>
            <a:spLocks noChangeShapeType="1"/>
          </p:cNvSpPr>
          <p:nvPr/>
        </p:nvSpPr>
        <p:spPr bwMode="auto">
          <a:xfrm>
            <a:off x="8534400" y="22098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C68BC514-862D-4FE6-81CB-9ACF025EB00A}"/>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F0EBFB8D-EAA6-44D1-9CB0-1EAAF00B07A8}"/>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1497A2F1-3E4F-4BEB-9102-3B9529AFCA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6450.jpg">
            <a:extLst>
              <a:ext uri="{FF2B5EF4-FFF2-40B4-BE49-F238E27FC236}">
                <a16:creationId xmlns:a16="http://schemas.microsoft.com/office/drawing/2014/main" id="{B6D24C45-5D55-4910-8D9B-E030374D7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1066800"/>
            <a:ext cx="34607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7D3F424E-C757-43EC-87CE-DB6BD7E516D7}"/>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145866072"/>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907EBB37-9095-47ED-8FE8-A817E9EA9B44}"/>
              </a:ext>
            </a:extLst>
          </p:cNvPr>
          <p:cNvSpPr>
            <a:spLocks noChangeShapeType="1"/>
          </p:cNvSpPr>
          <p:nvPr/>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1">
            <a:extLst>
              <a:ext uri="{FF2B5EF4-FFF2-40B4-BE49-F238E27FC236}">
                <a16:creationId xmlns:a16="http://schemas.microsoft.com/office/drawing/2014/main" id="{BED69CE4-1E70-4EFD-9392-EA1C2B86F1B6}"/>
              </a:ext>
            </a:extLst>
          </p:cNvPr>
          <p:cNvSpPr>
            <a:spLocks noChangeShapeType="1"/>
          </p:cNvSpPr>
          <p:nvPr/>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4">
            <a:extLst>
              <a:ext uri="{FF2B5EF4-FFF2-40B4-BE49-F238E27FC236}">
                <a16:creationId xmlns:a16="http://schemas.microsoft.com/office/drawing/2014/main" id="{87BC2CD7-7759-42FA-92B6-33D65B4EF3FA}"/>
              </a:ext>
            </a:extLst>
          </p:cNvPr>
          <p:cNvSpPr>
            <a:spLocks noChangeShapeType="1"/>
          </p:cNvSpPr>
          <p:nvPr/>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1FA2B22D-7976-4E54-A05B-3533C427A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696.jpg">
            <a:extLst>
              <a:ext uri="{FF2B5EF4-FFF2-40B4-BE49-F238E27FC236}">
                <a16:creationId xmlns:a16="http://schemas.microsoft.com/office/drawing/2014/main" id="{B14A8A88-A576-4490-A443-273A3F15B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25177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E284B686-622B-4E1C-9F5F-FC7FBD927D0C}"/>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832261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EE00F09-2176-4B65-8BD3-560C951CA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a:extLst>
              <a:ext uri="{FF2B5EF4-FFF2-40B4-BE49-F238E27FC236}">
                <a16:creationId xmlns:a16="http://schemas.microsoft.com/office/drawing/2014/main" id="{6B88EF32-7C92-4E0C-BE21-21BFA26547A6}"/>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6" name="Straight Connector 5">
            <a:extLst>
              <a:ext uri="{FF2B5EF4-FFF2-40B4-BE49-F238E27FC236}">
                <a16:creationId xmlns:a16="http://schemas.microsoft.com/office/drawing/2014/main" id="{C7D2B5F2-3906-4A3B-B7F6-7A6104964B03}"/>
              </a:ext>
            </a:extLst>
          </p:cNvPr>
          <p:cNvCxnSpPr/>
          <p:nvPr/>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E035A0-4AE5-45BA-A35E-B16E9C6C205B}"/>
              </a:ext>
            </a:extLst>
          </p:cNvPr>
          <p:cNvCxnSpPr/>
          <p:nvPr/>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8" name="Picture 6" descr="Academy-of-Nutrition-and-Dietetics.jpg">
            <a:extLst>
              <a:ext uri="{FF2B5EF4-FFF2-40B4-BE49-F238E27FC236}">
                <a16:creationId xmlns:a16="http://schemas.microsoft.com/office/drawing/2014/main" id="{5EBEBF18-2CC3-4A87-9F82-D0CE124A2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BD591D00-C56D-4D0F-890A-7182CCB5AEE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2624047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3CB688F4-848C-4B2A-8DA9-E85E78780A62}"/>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 name="Straight Connector 4">
            <a:extLst>
              <a:ext uri="{FF2B5EF4-FFF2-40B4-BE49-F238E27FC236}">
                <a16:creationId xmlns:a16="http://schemas.microsoft.com/office/drawing/2014/main" id="{3766E561-CDEB-4A98-82B7-83618C8D0135}"/>
              </a:ext>
            </a:extLst>
          </p:cNvPr>
          <p:cNvCxnSpPr/>
          <p:nvPr/>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E48AF6B-DE93-4923-8DB0-E969676DC3BC}"/>
              </a:ext>
            </a:extLst>
          </p:cNvPr>
          <p:cNvCxnSpPr/>
          <p:nvPr/>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7" name="Picture 5" descr="Academy-of-Nutrition-and-Dietetics.jpg">
            <a:extLst>
              <a:ext uri="{FF2B5EF4-FFF2-40B4-BE49-F238E27FC236}">
                <a16:creationId xmlns:a16="http://schemas.microsoft.com/office/drawing/2014/main" id="{4C1B146B-563F-4E57-95FC-796CA406A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MG_8045.jpg">
            <a:extLst>
              <a:ext uri="{FF2B5EF4-FFF2-40B4-BE49-F238E27FC236}">
                <a16:creationId xmlns:a16="http://schemas.microsoft.com/office/drawing/2014/main" id="{DE426DE2-67EA-4A5E-97E9-C18271F22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29067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97B4225A-7909-42D7-B4A7-A9C1DFD479DE}"/>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260831671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FF302BB-998A-4889-9B8E-C20AD3027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5">
            <a:extLst>
              <a:ext uri="{FF2B5EF4-FFF2-40B4-BE49-F238E27FC236}">
                <a16:creationId xmlns:a16="http://schemas.microsoft.com/office/drawing/2014/main" id="{320745FB-6D14-4FB9-8028-2724402A4EDD}"/>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E3FC1F87-1439-45D8-ABBC-760A9BC3DCD5}"/>
              </a:ext>
            </a:extLst>
          </p:cNvPr>
          <p:cNvSpPr>
            <a:spLocks noChangeShapeType="1"/>
          </p:cNvSpPr>
          <p:nvPr/>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58D6CFE5-CF05-42DE-9795-D0DE130B217D}"/>
              </a:ext>
            </a:extLst>
          </p:cNvPr>
          <p:cNvCxnSpPr/>
          <p:nvPr/>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8" name="Picture 6" descr="Academy-of-Nutrition-and-Dietetics.jpg">
            <a:extLst>
              <a:ext uri="{FF2B5EF4-FFF2-40B4-BE49-F238E27FC236}">
                <a16:creationId xmlns:a16="http://schemas.microsoft.com/office/drawing/2014/main" id="{6413D12B-CEA8-46D4-B772-359471A0F2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378E8215-BFD9-4996-BC20-DEED353B9C2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317511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0D7E7CD-E90F-4B82-A4BA-3EBBAE5C60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990600"/>
            <a:ext cx="22002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AlogoPMS">
            <a:extLst>
              <a:ext uri="{FF2B5EF4-FFF2-40B4-BE49-F238E27FC236}">
                <a16:creationId xmlns:a16="http://schemas.microsoft.com/office/drawing/2014/main" id="{32EC78A0-D108-4638-9471-8C15833987C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4013" y="363538"/>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663944EF-9483-4023-8868-C3A1FB281743}"/>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
            <a:extLst>
              <a:ext uri="{FF2B5EF4-FFF2-40B4-BE49-F238E27FC236}">
                <a16:creationId xmlns:a16="http://schemas.microsoft.com/office/drawing/2014/main" id="{CACB7435-B1F9-47F9-B2B5-128AF60846CF}"/>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4">
            <a:extLst>
              <a:ext uri="{FF2B5EF4-FFF2-40B4-BE49-F238E27FC236}">
                <a16:creationId xmlns:a16="http://schemas.microsoft.com/office/drawing/2014/main" id="{BD21783F-7122-4301-861A-84AEA209D596}"/>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4A850446-8C2E-44A9-B9BF-BCA9C9D84124}"/>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256718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6C8F51D3-2861-404D-888D-27500239A13E}"/>
              </a:ext>
            </a:extLst>
          </p:cNvPr>
          <p:cNvSpPr>
            <a:spLocks noChangeShapeType="1"/>
          </p:cNvSpPr>
          <p:nvPr/>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8DEC3EF7-52CA-44D7-8E37-8C1B0B565209}"/>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74D627D4-EBFA-4519-B5AD-A6B6DC229A7F}"/>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9756C260-8D42-483B-8443-133B14D151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Group of People Smiling iStock_000007773161Medium.jpg">
            <a:extLst>
              <a:ext uri="{FF2B5EF4-FFF2-40B4-BE49-F238E27FC236}">
                <a16:creationId xmlns:a16="http://schemas.microsoft.com/office/drawing/2014/main" id="{E00DA0DF-348A-47AC-B036-063C56E76B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2133600"/>
            <a:ext cx="4141788"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8455E8BA-864C-411B-8577-ED7DCB3A427F}"/>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6652039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595F6E78-151F-4D98-9935-E511863C8767}"/>
              </a:ext>
            </a:extLst>
          </p:cNvPr>
          <p:cNvSpPr>
            <a:spLocks noChangeShapeType="1"/>
          </p:cNvSpPr>
          <p:nvPr/>
        </p:nvSpPr>
        <p:spPr bwMode="auto">
          <a:xfrm>
            <a:off x="5943600" y="2209800"/>
            <a:ext cx="2362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5">
            <a:extLst>
              <a:ext uri="{FF2B5EF4-FFF2-40B4-BE49-F238E27FC236}">
                <a16:creationId xmlns:a16="http://schemas.microsoft.com/office/drawing/2014/main" id="{1745A308-0C21-4FA1-BC66-7F3B383CB6A9}"/>
              </a:ext>
            </a:extLst>
          </p:cNvPr>
          <p:cNvSpPr>
            <a:spLocks noChangeShapeType="1"/>
          </p:cNvSpPr>
          <p:nvPr/>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205EC2AF-44D1-4A16-ACF4-36C899B27A13}"/>
              </a:ext>
            </a:extLst>
          </p:cNvPr>
          <p:cNvSpPr>
            <a:spLocks noChangeShapeType="1"/>
          </p:cNvSpPr>
          <p:nvPr/>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Academy-of-Nutrition-and-Dietetics.jpg">
            <a:extLst>
              <a:ext uri="{FF2B5EF4-FFF2-40B4-BE49-F238E27FC236}">
                <a16:creationId xmlns:a16="http://schemas.microsoft.com/office/drawing/2014/main" id="{A619A6BD-B5BA-43AF-931F-F9D7C12006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two labcoat women iStock_000001618419Medium.jpg">
            <a:extLst>
              <a:ext uri="{FF2B5EF4-FFF2-40B4-BE49-F238E27FC236}">
                <a16:creationId xmlns:a16="http://schemas.microsoft.com/office/drawing/2014/main" id="{210118BE-8A60-4445-A903-B5217B3761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6A3F9153-EEAA-4ECE-B74E-2DB1259281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DAlogoPMS">
            <a:extLst>
              <a:ext uri="{FF2B5EF4-FFF2-40B4-BE49-F238E27FC236}">
                <a16:creationId xmlns:a16="http://schemas.microsoft.com/office/drawing/2014/main" id="{E523F3AB-35DE-4382-BD21-885F4E1791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0">
            <a:extLst>
              <a:ext uri="{FF2B5EF4-FFF2-40B4-BE49-F238E27FC236}">
                <a16:creationId xmlns:a16="http://schemas.microsoft.com/office/drawing/2014/main" id="{98B483C3-CDF6-41EB-B07E-88C801421346}"/>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1F264ADD-19BE-43EF-8B13-B17FAD3AF803}"/>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9">
            <a:extLst>
              <a:ext uri="{FF2B5EF4-FFF2-40B4-BE49-F238E27FC236}">
                <a16:creationId xmlns:a16="http://schemas.microsoft.com/office/drawing/2014/main" id="{BB932010-B749-4591-8874-DC399D518CE6}"/>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16" name="Date Placeholder 2">
            <a:extLst>
              <a:ext uri="{FF2B5EF4-FFF2-40B4-BE49-F238E27FC236}">
                <a16:creationId xmlns:a16="http://schemas.microsoft.com/office/drawing/2014/main" id="{43F3C020-E752-48B1-8EB1-005299D25A27}"/>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553942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9">
    <p:spTree>
      <p:nvGrpSpPr>
        <p:cNvPr id="1" name=""/>
        <p:cNvGrpSpPr/>
        <p:nvPr/>
      </p:nvGrpSpPr>
      <p:grpSpPr>
        <a:xfrm>
          <a:off x="0" y="0"/>
          <a:ext cx="0" cy="0"/>
          <a:chOff x="0" y="0"/>
          <a:chExt cx="0" cy="0"/>
        </a:xfrm>
      </p:grpSpPr>
      <p:sp>
        <p:nvSpPr>
          <p:cNvPr id="4" name="Line 10">
            <a:extLst>
              <a:ext uri="{FF2B5EF4-FFF2-40B4-BE49-F238E27FC236}">
                <a16:creationId xmlns:a16="http://schemas.microsoft.com/office/drawing/2014/main" id="{E2287B9F-5335-4B7A-A2C0-7EB75143C92E}"/>
              </a:ext>
            </a:extLst>
          </p:cNvPr>
          <p:cNvSpPr>
            <a:spLocks noChangeShapeType="1"/>
          </p:cNvSpPr>
          <p:nvPr/>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9">
            <a:extLst>
              <a:ext uri="{FF2B5EF4-FFF2-40B4-BE49-F238E27FC236}">
                <a16:creationId xmlns:a16="http://schemas.microsoft.com/office/drawing/2014/main" id="{AC0FE5E6-9FFB-47CB-9076-A09861FAFD68}"/>
              </a:ext>
            </a:extLst>
          </p:cNvPr>
          <p:cNvSpPr>
            <a:spLocks noChangeShapeType="1"/>
          </p:cNvSpPr>
          <p:nvPr/>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Date Placeholder 2">
            <a:extLst>
              <a:ext uri="{FF2B5EF4-FFF2-40B4-BE49-F238E27FC236}">
                <a16:creationId xmlns:a16="http://schemas.microsoft.com/office/drawing/2014/main" id="{21B62580-445D-4340-928F-2DA95B3AC023}"/>
              </a:ext>
            </a:extLst>
          </p:cNvPr>
          <p:cNvSpPr txBox="1">
            <a:spLocks/>
          </p:cNvSpPr>
          <p:nvPr/>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8/27/2020</a:t>
            </a:fld>
            <a:endParaRPr lang="en-US" sz="1200" dirty="0">
              <a:solidFill>
                <a:schemeClr val="tx1">
                  <a:tint val="75000"/>
                </a:schemeClr>
              </a:solidFill>
              <a:latin typeface="Tahoma" pitchFamily="34" charset="0"/>
              <a:cs typeface="Tahoma" pitchFamily="34" charset="0"/>
            </a:endParaRPr>
          </a:p>
        </p:txBody>
      </p:sp>
      <p:pic>
        <p:nvPicPr>
          <p:cNvPr id="7" name="Picture 5" descr="Academy-of-Nutrition-and-Dietetics.jpg">
            <a:extLst>
              <a:ext uri="{FF2B5EF4-FFF2-40B4-BE49-F238E27FC236}">
                <a16:creationId xmlns:a16="http://schemas.microsoft.com/office/drawing/2014/main" id="{30E18799-FED2-4F45-A06F-1CFD0C79F9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86201905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10">
    <p:spTree>
      <p:nvGrpSpPr>
        <p:cNvPr id="1" name=""/>
        <p:cNvGrpSpPr/>
        <p:nvPr/>
      </p:nvGrpSpPr>
      <p:grpSpPr>
        <a:xfrm>
          <a:off x="0" y="0"/>
          <a:ext cx="0" cy="0"/>
          <a:chOff x="0" y="0"/>
          <a:chExt cx="0" cy="0"/>
        </a:xfrm>
      </p:grpSpPr>
      <p:pic>
        <p:nvPicPr>
          <p:cNvPr id="4" name="Picture 8" descr="ppt_03">
            <a:extLst>
              <a:ext uri="{FF2B5EF4-FFF2-40B4-BE49-F238E27FC236}">
                <a16:creationId xmlns:a16="http://schemas.microsoft.com/office/drawing/2014/main" id="{49A292DD-5EF0-4E2B-B63B-1DB8DDEF8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cademy-of-Nutrition-and-Dietetics.jpg">
            <a:extLst>
              <a:ext uri="{FF2B5EF4-FFF2-40B4-BE49-F238E27FC236}">
                <a16:creationId xmlns:a16="http://schemas.microsoft.com/office/drawing/2014/main" id="{E9A8BD47-D0D2-4E0A-85BF-2D51637456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A8BB29E3-FD0F-4184-829C-67F122CE3998}"/>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412242952"/>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1">
    <p:spTree>
      <p:nvGrpSpPr>
        <p:cNvPr id="1" name=""/>
        <p:cNvGrpSpPr/>
        <p:nvPr/>
      </p:nvGrpSpPr>
      <p:grpSpPr>
        <a:xfrm>
          <a:off x="0" y="0"/>
          <a:ext cx="0" cy="0"/>
          <a:chOff x="0" y="0"/>
          <a:chExt cx="0" cy="0"/>
        </a:xfrm>
      </p:grpSpPr>
      <p:pic>
        <p:nvPicPr>
          <p:cNvPr id="4" name="Picture 2" descr="Academy-of-Nutrition-and-Dietetics.jpg">
            <a:extLst>
              <a:ext uri="{FF2B5EF4-FFF2-40B4-BE49-F238E27FC236}">
                <a16:creationId xmlns:a16="http://schemas.microsoft.com/office/drawing/2014/main" id="{5B281146-A4E7-442F-9C11-CB00169ECA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ADAlogoPMS">
            <a:extLst>
              <a:ext uri="{FF2B5EF4-FFF2-40B4-BE49-F238E27FC236}">
                <a16:creationId xmlns:a16="http://schemas.microsoft.com/office/drawing/2014/main" id="{9AD9BCC4-1234-44F5-9736-B808BC3650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6" name="Date Placeholder 2">
            <a:extLst>
              <a:ext uri="{FF2B5EF4-FFF2-40B4-BE49-F238E27FC236}">
                <a16:creationId xmlns:a16="http://schemas.microsoft.com/office/drawing/2014/main" id="{C8BBEA7E-9BFB-411F-ADA3-DDCC62416350}"/>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2273270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ECF383DF-894A-46DD-94B9-E46B754FBD93}"/>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629DA662-2A77-45C8-9C8E-2436B0461194}"/>
              </a:ext>
            </a:extLst>
          </p:cNvPr>
          <p:cNvSpPr>
            <a:spLocks noGrp="1"/>
          </p:cNvSpPr>
          <p:nvPr>
            <p:ph type="sldNum" sz="quarter" idx="15"/>
          </p:nvPr>
        </p:nvSpPr>
        <p:spPr>
          <a:xfrm>
            <a:off x="6781800" y="6477000"/>
            <a:ext cx="21336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6285121-5987-475F-91F8-009250811F49}" type="slidenum">
              <a:rPr lang="en-US" altLang="en-US"/>
              <a:pPr>
                <a:defRPr/>
              </a:pPr>
              <a:t>‹#›</a:t>
            </a:fld>
            <a:endParaRPr lang="en-US" altLang="en-US"/>
          </a:p>
        </p:txBody>
      </p:sp>
    </p:spTree>
    <p:extLst>
      <p:ext uri="{BB962C8B-B14F-4D97-AF65-F5344CB8AC3E}">
        <p14:creationId xmlns:p14="http://schemas.microsoft.com/office/powerpoint/2010/main" val="99406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8">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5D74A9A-C246-486D-9C94-06365EC7AE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B9BBFE7A-CD07-4792-B3D1-CEA5FAC7A79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757646F9-BA9C-4383-8FC3-7B34212B00BE}"/>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7056E0EE-9439-44D1-A3F5-1C18CDDCA7E5}"/>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0044E4DA-981E-4624-8273-4F4388CB6009}"/>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26310A88-47FC-402E-AE6E-77A1DA05A014}"/>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703745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11">
    <p:spTree>
      <p:nvGrpSpPr>
        <p:cNvPr id="1" name=""/>
        <p:cNvGrpSpPr/>
        <p:nvPr/>
      </p:nvGrpSpPr>
      <p:grpSpPr>
        <a:xfrm>
          <a:off x="0" y="0"/>
          <a:ext cx="0" cy="0"/>
          <a:chOff x="0" y="0"/>
          <a:chExt cx="0" cy="0"/>
        </a:xfrm>
      </p:grpSpPr>
      <p:pic>
        <p:nvPicPr>
          <p:cNvPr id="4" name="Picture 6" descr="ADAlogoPMS">
            <a:extLst>
              <a:ext uri="{FF2B5EF4-FFF2-40B4-BE49-F238E27FC236}">
                <a16:creationId xmlns:a16="http://schemas.microsoft.com/office/drawing/2014/main" id="{CC7D7720-EB22-4399-8033-270E8D157F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sp>
        <p:nvSpPr>
          <p:cNvPr id="5" name="Date Placeholder 2">
            <a:extLst>
              <a:ext uri="{FF2B5EF4-FFF2-40B4-BE49-F238E27FC236}">
                <a16:creationId xmlns:a16="http://schemas.microsoft.com/office/drawing/2014/main" id="{58556E47-8BE3-4A7E-A75C-AF06AC3D47C1}"/>
              </a:ext>
            </a:extLst>
          </p:cNvPr>
          <p:cNvSpPr>
            <a:spLocks noGrp="1"/>
          </p:cNvSpPr>
          <p:nvPr>
            <p:ph type="dt" sz="half" idx="13"/>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36193704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50838"/>
            <a:ext cx="8229600" cy="563562"/>
          </a:xfrm>
          <a:prstGeom prst="rect">
            <a:avLst/>
          </a:prstGeom>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6078FCCE-1AF4-409F-A57F-A76FF704E4E4}"/>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79604298-B204-4B14-98E9-0ED4E0C7983F}"/>
              </a:ext>
            </a:extLst>
          </p:cNvPr>
          <p:cNvSpPr>
            <a:spLocks noGrp="1"/>
          </p:cNvSpPr>
          <p:nvPr>
            <p:ph type="sldNum" sz="quarter" idx="14"/>
          </p:nvPr>
        </p:nvSpPr>
        <p:spPr>
          <a:xfrm>
            <a:off x="6781800" y="6477000"/>
            <a:ext cx="2133600" cy="228600"/>
          </a:xfrm>
          <a:prstGeom prst="rect">
            <a:avLst/>
          </a:prstGeom>
        </p:spPr>
        <p:txBody>
          <a:bodyPr/>
          <a:lstStyle>
            <a:lvl1pPr>
              <a:defRPr/>
            </a:lvl1pPr>
          </a:lstStyle>
          <a:p>
            <a:pPr>
              <a:defRPr/>
            </a:pPr>
            <a:fld id="{1A65CBA6-2120-4836-916A-1A1B001529AD}" type="slidenum">
              <a:rPr lang="en-US" altLang="en-US"/>
              <a:pPr>
                <a:defRPr/>
              </a:pPr>
              <a:t>‹#›</a:t>
            </a:fld>
            <a:endParaRPr lang="en-US" altLang="en-US"/>
          </a:p>
        </p:txBody>
      </p:sp>
    </p:spTree>
    <p:extLst>
      <p:ext uri="{BB962C8B-B14F-4D97-AF65-F5344CB8AC3E}">
        <p14:creationId xmlns:p14="http://schemas.microsoft.com/office/powerpoint/2010/main" val="3210719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1">
            <a:extLst>
              <a:ext uri="{FF2B5EF4-FFF2-40B4-BE49-F238E27FC236}">
                <a16:creationId xmlns:a16="http://schemas.microsoft.com/office/drawing/2014/main" id="{3F1869D6-3BDA-4D1E-9BD9-315FC0BFCC65}"/>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3685EE6D-848C-4EB0-AB96-802550B1074D}"/>
              </a:ext>
            </a:extLst>
          </p:cNvPr>
          <p:cNvSpPr>
            <a:spLocks noGrp="1"/>
          </p:cNvSpPr>
          <p:nvPr>
            <p:ph type="sldNum" sz="quarter" idx="14"/>
          </p:nvPr>
        </p:nvSpPr>
        <p:spPr/>
        <p:txBody>
          <a:bodyPr/>
          <a:lstStyle>
            <a:lvl1pPr>
              <a:defRPr/>
            </a:lvl1pPr>
          </a:lstStyle>
          <a:p>
            <a:pPr>
              <a:defRPr/>
            </a:pPr>
            <a:fld id="{84A0C932-48F1-43DB-859A-131F2ED80C78}" type="slidenum">
              <a:rPr lang="en-US"/>
              <a:pPr>
                <a:defRPr/>
              </a:pPr>
              <a:t>‹#›</a:t>
            </a:fld>
            <a:endParaRPr lang="en-US" dirty="0"/>
          </a:p>
        </p:txBody>
      </p:sp>
    </p:spTree>
    <p:extLst>
      <p:ext uri="{BB962C8B-B14F-4D97-AF65-F5344CB8AC3E}">
        <p14:creationId xmlns:p14="http://schemas.microsoft.com/office/powerpoint/2010/main" val="209453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3B7520B-B34A-44D9-AD30-B2E774F54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4050" y="1371600"/>
            <a:ext cx="3873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773E9619-27BD-4BF4-8915-72253B15AE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a:extLst>
              <a:ext uri="{FF2B5EF4-FFF2-40B4-BE49-F238E27FC236}">
                <a16:creationId xmlns:a16="http://schemas.microsoft.com/office/drawing/2014/main" id="{D2544F8D-8034-4921-94BF-D030C7BE13DD}"/>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A57231AA-73C3-4D52-96EB-529921ACE787}"/>
              </a:ext>
            </a:extLst>
          </p:cNvPr>
          <p:cNvCxnSpPr/>
          <p:nvPr userDrawn="1"/>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36CAD85-31A1-4782-9DAF-45939214E60C}"/>
              </a:ext>
            </a:extLst>
          </p:cNvPr>
          <p:cNvCxnSpPr/>
          <p:nvPr userDrawn="1"/>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FB7743C2-03C9-4CDC-93CA-9EECB256599D}"/>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568091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a:t>Click to edit Master text styles</a:t>
            </a:r>
          </a:p>
        </p:txBody>
      </p:sp>
      <p:sp>
        <p:nvSpPr>
          <p:cNvPr id="4" name="Date Placeholder 21">
            <a:extLst>
              <a:ext uri="{FF2B5EF4-FFF2-40B4-BE49-F238E27FC236}">
                <a16:creationId xmlns:a16="http://schemas.microsoft.com/office/drawing/2014/main" id="{B5618618-8588-4D4D-8298-DE7ADF7B0873}"/>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91F1CC7D-F3FF-40EE-8E5A-D93D8D699181}"/>
              </a:ext>
            </a:extLst>
          </p:cNvPr>
          <p:cNvSpPr>
            <a:spLocks noGrp="1"/>
          </p:cNvSpPr>
          <p:nvPr>
            <p:ph type="sldNum" sz="quarter" idx="15"/>
          </p:nvPr>
        </p:nvSpPr>
        <p:spPr/>
        <p:txBody>
          <a:bodyPr/>
          <a:lstStyle>
            <a:lvl1pPr>
              <a:defRPr/>
            </a:lvl1pPr>
          </a:lstStyle>
          <a:p>
            <a:pPr>
              <a:defRPr/>
            </a:pPr>
            <a:fld id="{27804329-9DEC-40E5-AC5C-8693278FFDD9}" type="slidenum">
              <a:rPr lang="en-US"/>
              <a:pPr>
                <a:defRPr/>
              </a:pPr>
              <a:t>‹#›</a:t>
            </a:fld>
            <a:endParaRPr lang="en-US" dirty="0"/>
          </a:p>
        </p:txBody>
      </p:sp>
    </p:spTree>
    <p:extLst>
      <p:ext uri="{BB962C8B-B14F-4D97-AF65-F5344CB8AC3E}">
        <p14:creationId xmlns:p14="http://schemas.microsoft.com/office/powerpoint/2010/main" val="1611606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C4D52E3D-EC08-4D1F-BEB7-FF824AC72D8E}"/>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EB7BCB47-D1D5-4786-9C68-BCA33093ED61}"/>
              </a:ext>
            </a:extLst>
          </p:cNvPr>
          <p:cNvSpPr>
            <a:spLocks noGrp="1"/>
          </p:cNvSpPr>
          <p:nvPr>
            <p:ph type="sldNum" sz="quarter" idx="11"/>
          </p:nvPr>
        </p:nvSpPr>
        <p:spPr/>
        <p:txBody>
          <a:bodyPr/>
          <a:lstStyle>
            <a:lvl1pPr>
              <a:defRPr/>
            </a:lvl1pPr>
          </a:lstStyle>
          <a:p>
            <a:pPr>
              <a:defRPr/>
            </a:pPr>
            <a:fld id="{54CC8A3D-4ABC-474E-92B3-CB37B1E2ACC5}" type="slidenum">
              <a:rPr lang="en-US"/>
              <a:pPr>
                <a:defRPr/>
              </a:pPr>
              <a:t>‹#›</a:t>
            </a:fld>
            <a:endParaRPr lang="en-US" dirty="0"/>
          </a:p>
        </p:txBody>
      </p:sp>
    </p:spTree>
    <p:extLst>
      <p:ext uri="{BB962C8B-B14F-4D97-AF65-F5344CB8AC3E}">
        <p14:creationId xmlns:p14="http://schemas.microsoft.com/office/powerpoint/2010/main" val="2413595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F0E8A517-241B-4AAE-9D5A-403E0219A51D}"/>
              </a:ext>
            </a:extLst>
          </p:cNvPr>
          <p:cNvSpPr>
            <a:spLocks noGrp="1"/>
          </p:cNvSpPr>
          <p:nvPr>
            <p:ph type="dt" sz="half" idx="10"/>
          </p:nvPr>
        </p:nvSpPr>
        <p:spPr/>
        <p:txBody>
          <a:bodyPr/>
          <a:lstStyle>
            <a:lvl1pPr>
              <a:defRPr/>
            </a:lvl1pPr>
          </a:lstStyle>
          <a:p>
            <a:pPr>
              <a:defRPr/>
            </a:pPr>
            <a:r>
              <a:rPr lang="en-US"/>
              <a:t>Date</a:t>
            </a:r>
          </a:p>
        </p:txBody>
      </p:sp>
      <p:sp>
        <p:nvSpPr>
          <p:cNvPr id="3" name="Slide Number Placeholder 23">
            <a:extLst>
              <a:ext uri="{FF2B5EF4-FFF2-40B4-BE49-F238E27FC236}">
                <a16:creationId xmlns:a16="http://schemas.microsoft.com/office/drawing/2014/main" id="{F223C2F3-B22E-4F45-9D71-E630DC4904E8}"/>
              </a:ext>
            </a:extLst>
          </p:cNvPr>
          <p:cNvSpPr>
            <a:spLocks noGrp="1"/>
          </p:cNvSpPr>
          <p:nvPr>
            <p:ph type="sldNum" sz="quarter" idx="11"/>
          </p:nvPr>
        </p:nvSpPr>
        <p:spPr/>
        <p:txBody>
          <a:bodyPr/>
          <a:lstStyle>
            <a:lvl1pPr>
              <a:defRPr/>
            </a:lvl1pPr>
          </a:lstStyle>
          <a:p>
            <a:pPr>
              <a:defRPr/>
            </a:pPr>
            <a:fld id="{649CC0EC-1C31-4E7C-A6FB-366F18EC0DFA}" type="slidenum">
              <a:rPr lang="en-US"/>
              <a:pPr>
                <a:defRPr/>
              </a:pPr>
              <a:t>‹#›</a:t>
            </a:fld>
            <a:endParaRPr lang="en-US" dirty="0"/>
          </a:p>
        </p:txBody>
      </p:sp>
    </p:spTree>
    <p:extLst>
      <p:ext uri="{BB962C8B-B14F-4D97-AF65-F5344CB8AC3E}">
        <p14:creationId xmlns:p14="http://schemas.microsoft.com/office/powerpoint/2010/main" val="4205336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r>
              <a:rPr lang="en-US"/>
              <a:t>Click to edit Master text styles</a:t>
            </a:r>
          </a:p>
        </p:txBody>
      </p:sp>
      <p:sp>
        <p:nvSpPr>
          <p:cNvPr id="4" name="Date Placeholder 21">
            <a:extLst>
              <a:ext uri="{FF2B5EF4-FFF2-40B4-BE49-F238E27FC236}">
                <a16:creationId xmlns:a16="http://schemas.microsoft.com/office/drawing/2014/main" id="{E8AB9EF9-A417-40F6-9863-6E7968405F43}"/>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4411248E-CEF3-4960-BEED-E19AF7F42A00}"/>
              </a:ext>
            </a:extLst>
          </p:cNvPr>
          <p:cNvSpPr>
            <a:spLocks noGrp="1"/>
          </p:cNvSpPr>
          <p:nvPr>
            <p:ph type="sldNum" sz="quarter" idx="14"/>
          </p:nvPr>
        </p:nvSpPr>
        <p:spPr/>
        <p:txBody>
          <a:bodyPr/>
          <a:lstStyle>
            <a:lvl1pPr>
              <a:defRPr/>
            </a:lvl1pPr>
          </a:lstStyle>
          <a:p>
            <a:pPr>
              <a:defRPr/>
            </a:pPr>
            <a:fld id="{A08A545C-BC87-45D1-B353-6CAF264F3937}" type="slidenum">
              <a:rPr lang="en-US"/>
              <a:pPr>
                <a:defRPr/>
              </a:pPr>
              <a:t>‹#›</a:t>
            </a:fld>
            <a:endParaRPr lang="en-US" dirty="0"/>
          </a:p>
        </p:txBody>
      </p:sp>
    </p:spTree>
    <p:extLst>
      <p:ext uri="{BB962C8B-B14F-4D97-AF65-F5344CB8AC3E}">
        <p14:creationId xmlns:p14="http://schemas.microsoft.com/office/powerpoint/2010/main" val="213529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r>
              <a:rPr lang="en-US" noProof="0"/>
              <a:t>Click icon to add picture</a:t>
            </a:r>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a:t>Click to edit Master text styles</a:t>
            </a:r>
          </a:p>
        </p:txBody>
      </p:sp>
      <p:sp>
        <p:nvSpPr>
          <p:cNvPr id="7" name="Date Placeholder 21">
            <a:extLst>
              <a:ext uri="{FF2B5EF4-FFF2-40B4-BE49-F238E27FC236}">
                <a16:creationId xmlns:a16="http://schemas.microsoft.com/office/drawing/2014/main" id="{2D4D6780-77F1-47EA-AF83-0D64441E3069}"/>
              </a:ext>
            </a:extLst>
          </p:cNvPr>
          <p:cNvSpPr>
            <a:spLocks noGrp="1"/>
          </p:cNvSpPr>
          <p:nvPr>
            <p:ph type="dt" sz="half" idx="15"/>
          </p:nvPr>
        </p:nvSpPr>
        <p:spPr/>
        <p:txBody>
          <a:bodyPr/>
          <a:lstStyle>
            <a:lvl1pPr>
              <a:defRPr/>
            </a:lvl1pPr>
          </a:lstStyle>
          <a:p>
            <a:pPr>
              <a:defRPr/>
            </a:pPr>
            <a:r>
              <a:rPr lang="en-US"/>
              <a:t>Date</a:t>
            </a:r>
          </a:p>
        </p:txBody>
      </p:sp>
      <p:sp>
        <p:nvSpPr>
          <p:cNvPr id="9" name="Slide Number Placeholder 23">
            <a:extLst>
              <a:ext uri="{FF2B5EF4-FFF2-40B4-BE49-F238E27FC236}">
                <a16:creationId xmlns:a16="http://schemas.microsoft.com/office/drawing/2014/main" id="{60BE0090-7255-4ACA-B810-E50839AB33AF}"/>
              </a:ext>
            </a:extLst>
          </p:cNvPr>
          <p:cNvSpPr>
            <a:spLocks noGrp="1"/>
          </p:cNvSpPr>
          <p:nvPr>
            <p:ph type="sldNum" sz="quarter" idx="16"/>
          </p:nvPr>
        </p:nvSpPr>
        <p:spPr/>
        <p:txBody>
          <a:bodyPr/>
          <a:lstStyle>
            <a:lvl1pPr>
              <a:defRPr/>
            </a:lvl1pPr>
          </a:lstStyle>
          <a:p>
            <a:pPr>
              <a:defRPr/>
            </a:pPr>
            <a:fld id="{ED781F1E-72C8-4B0D-8424-62E36D2CF085}" type="slidenum">
              <a:rPr lang="en-US"/>
              <a:pPr>
                <a:defRPr/>
              </a:pPr>
              <a:t>‹#›</a:t>
            </a:fld>
            <a:endParaRPr lang="en-US" dirty="0"/>
          </a:p>
        </p:txBody>
      </p:sp>
    </p:spTree>
    <p:extLst>
      <p:ext uri="{BB962C8B-B14F-4D97-AF65-F5344CB8AC3E}">
        <p14:creationId xmlns:p14="http://schemas.microsoft.com/office/powerpoint/2010/main" val="3782966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r>
              <a:rPr lang="en-US" noProof="0"/>
              <a:t>Click icon to add picture</a:t>
            </a:r>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r>
              <a:rPr lang="en-US" noProof="0"/>
              <a:t>Click icon to add picture</a:t>
            </a:r>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8" name="Date Placeholder 21">
            <a:extLst>
              <a:ext uri="{FF2B5EF4-FFF2-40B4-BE49-F238E27FC236}">
                <a16:creationId xmlns:a16="http://schemas.microsoft.com/office/drawing/2014/main" id="{C6B21A20-5394-415B-BB88-E835DAF2E6D4}"/>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9283400F-5A04-4B8C-8BD7-4D1B33B8CB9F}"/>
              </a:ext>
            </a:extLst>
          </p:cNvPr>
          <p:cNvSpPr>
            <a:spLocks noGrp="1"/>
          </p:cNvSpPr>
          <p:nvPr>
            <p:ph type="sldNum" sz="quarter" idx="17"/>
          </p:nvPr>
        </p:nvSpPr>
        <p:spPr/>
        <p:txBody>
          <a:bodyPr/>
          <a:lstStyle>
            <a:lvl1pPr>
              <a:defRPr/>
            </a:lvl1pPr>
          </a:lstStyle>
          <a:p>
            <a:pPr>
              <a:defRPr/>
            </a:pPr>
            <a:fld id="{1783139A-B52C-4944-BC15-80ED7EC470BD}" type="slidenum">
              <a:rPr lang="en-US"/>
              <a:pPr>
                <a:defRPr/>
              </a:pPr>
              <a:t>‹#›</a:t>
            </a:fld>
            <a:endParaRPr lang="en-US" dirty="0"/>
          </a:p>
        </p:txBody>
      </p:sp>
    </p:spTree>
    <p:extLst>
      <p:ext uri="{BB962C8B-B14F-4D97-AF65-F5344CB8AC3E}">
        <p14:creationId xmlns:p14="http://schemas.microsoft.com/office/powerpoint/2010/main" val="3127814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r>
              <a:rPr lang="en-US" noProof="0"/>
              <a:t>Click icon to add picture</a:t>
            </a:r>
          </a:p>
        </p:txBody>
      </p:sp>
      <p:sp>
        <p:nvSpPr>
          <p:cNvPr id="7" name="Picture Placeholder 5"/>
          <p:cNvSpPr>
            <a:spLocks noGrp="1"/>
          </p:cNvSpPr>
          <p:nvPr>
            <p:ph type="pic" sz="quarter" idx="13"/>
          </p:nvPr>
        </p:nvSpPr>
        <p:spPr>
          <a:xfrm>
            <a:off x="4648200" y="990600"/>
            <a:ext cx="4343400" cy="5410200"/>
          </a:xfrm>
        </p:spPr>
        <p:txBody>
          <a:bodyPr/>
          <a:lstStyle/>
          <a:p>
            <a:pPr lvl="0"/>
            <a:r>
              <a:rPr lang="en-US" noProof="0"/>
              <a:t>Click icon to add picture</a:t>
            </a:r>
          </a:p>
        </p:txBody>
      </p:sp>
      <p:sp>
        <p:nvSpPr>
          <p:cNvPr id="5" name="Date Placeholder 21">
            <a:extLst>
              <a:ext uri="{FF2B5EF4-FFF2-40B4-BE49-F238E27FC236}">
                <a16:creationId xmlns:a16="http://schemas.microsoft.com/office/drawing/2014/main" id="{69A74851-197E-46B2-A845-5D3E4B856E9D}"/>
              </a:ext>
            </a:extLst>
          </p:cNvPr>
          <p:cNvSpPr>
            <a:spLocks noGrp="1"/>
          </p:cNvSpPr>
          <p:nvPr>
            <p:ph type="dt" sz="half" idx="14"/>
          </p:nvPr>
        </p:nvSpPr>
        <p:spPr/>
        <p:txBody>
          <a:bodyPr/>
          <a:lstStyle>
            <a:lvl1pPr>
              <a:defRPr/>
            </a:lvl1pPr>
          </a:lstStyle>
          <a:p>
            <a:pPr>
              <a:defRPr/>
            </a:pPr>
            <a:r>
              <a:rPr lang="en-US"/>
              <a:t>Date</a:t>
            </a:r>
          </a:p>
        </p:txBody>
      </p:sp>
      <p:sp>
        <p:nvSpPr>
          <p:cNvPr id="8" name="Slide Number Placeholder 23">
            <a:extLst>
              <a:ext uri="{FF2B5EF4-FFF2-40B4-BE49-F238E27FC236}">
                <a16:creationId xmlns:a16="http://schemas.microsoft.com/office/drawing/2014/main" id="{D7487D02-42AE-4085-AAA8-7B52775629C7}"/>
              </a:ext>
            </a:extLst>
          </p:cNvPr>
          <p:cNvSpPr>
            <a:spLocks noGrp="1"/>
          </p:cNvSpPr>
          <p:nvPr>
            <p:ph type="sldNum" sz="quarter" idx="15"/>
          </p:nvPr>
        </p:nvSpPr>
        <p:spPr/>
        <p:txBody>
          <a:bodyPr/>
          <a:lstStyle>
            <a:lvl1pPr>
              <a:defRPr/>
            </a:lvl1pPr>
          </a:lstStyle>
          <a:p>
            <a:pPr>
              <a:defRPr/>
            </a:pPr>
            <a:fld id="{075DC436-2CFD-44A2-9466-4F3C400C7875}" type="slidenum">
              <a:rPr lang="en-US"/>
              <a:pPr>
                <a:defRPr/>
              </a:pPr>
              <a:t>‹#›</a:t>
            </a:fld>
            <a:endParaRPr lang="en-US" dirty="0"/>
          </a:p>
        </p:txBody>
      </p:sp>
    </p:spTree>
    <p:extLst>
      <p:ext uri="{BB962C8B-B14F-4D97-AF65-F5344CB8AC3E}">
        <p14:creationId xmlns:p14="http://schemas.microsoft.com/office/powerpoint/2010/main" val="1853357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r>
              <a:rPr lang="en-US" noProof="0"/>
              <a:t>Click icon to add picture</a:t>
            </a:r>
          </a:p>
        </p:txBody>
      </p:sp>
      <p:sp>
        <p:nvSpPr>
          <p:cNvPr id="7" name="Picture Placeholder 5"/>
          <p:cNvSpPr>
            <a:spLocks noGrp="1"/>
          </p:cNvSpPr>
          <p:nvPr>
            <p:ph type="pic" sz="quarter" idx="13"/>
          </p:nvPr>
        </p:nvSpPr>
        <p:spPr>
          <a:xfrm>
            <a:off x="304800" y="3657600"/>
            <a:ext cx="4267200" cy="2590800"/>
          </a:xfrm>
        </p:spPr>
        <p:txBody>
          <a:bodyPr/>
          <a:lstStyle/>
          <a:p>
            <a:pPr lvl="0"/>
            <a:r>
              <a:rPr lang="en-US" noProof="0"/>
              <a:t>Click icon to add picture</a:t>
            </a:r>
          </a:p>
        </p:txBody>
      </p:sp>
      <p:sp>
        <p:nvSpPr>
          <p:cNvPr id="8" name="Picture Placeholder 5"/>
          <p:cNvSpPr>
            <a:spLocks noGrp="1"/>
          </p:cNvSpPr>
          <p:nvPr>
            <p:ph type="pic" sz="quarter" idx="14"/>
          </p:nvPr>
        </p:nvSpPr>
        <p:spPr>
          <a:xfrm>
            <a:off x="4648200" y="1066800"/>
            <a:ext cx="4267200" cy="2590800"/>
          </a:xfrm>
        </p:spPr>
        <p:txBody>
          <a:bodyPr/>
          <a:lstStyle/>
          <a:p>
            <a:pPr lvl="0"/>
            <a:r>
              <a:rPr lang="en-US" noProof="0"/>
              <a:t>Click icon to add picture</a:t>
            </a:r>
          </a:p>
        </p:txBody>
      </p:sp>
      <p:sp>
        <p:nvSpPr>
          <p:cNvPr id="9" name="Picture Placeholder 5"/>
          <p:cNvSpPr>
            <a:spLocks noGrp="1"/>
          </p:cNvSpPr>
          <p:nvPr>
            <p:ph type="pic" sz="quarter" idx="15"/>
          </p:nvPr>
        </p:nvSpPr>
        <p:spPr>
          <a:xfrm>
            <a:off x="4648200" y="3657600"/>
            <a:ext cx="4267200" cy="2590800"/>
          </a:xfrm>
        </p:spPr>
        <p:txBody>
          <a:bodyPr/>
          <a:lstStyle/>
          <a:p>
            <a:pPr lvl="0"/>
            <a:r>
              <a:rPr lang="en-US" noProof="0"/>
              <a:t>Click icon to add picture</a:t>
            </a:r>
          </a:p>
        </p:txBody>
      </p:sp>
      <p:sp>
        <p:nvSpPr>
          <p:cNvPr id="10" name="Date Placeholder 21">
            <a:extLst>
              <a:ext uri="{FF2B5EF4-FFF2-40B4-BE49-F238E27FC236}">
                <a16:creationId xmlns:a16="http://schemas.microsoft.com/office/drawing/2014/main" id="{0379EDAE-5504-40E1-A939-5E8D62410DDE}"/>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7DBB3F02-5739-4C4B-885B-6954D4B7EC2F}"/>
              </a:ext>
            </a:extLst>
          </p:cNvPr>
          <p:cNvSpPr>
            <a:spLocks noGrp="1"/>
          </p:cNvSpPr>
          <p:nvPr>
            <p:ph type="sldNum" sz="quarter" idx="17"/>
          </p:nvPr>
        </p:nvSpPr>
        <p:spPr/>
        <p:txBody>
          <a:bodyPr/>
          <a:lstStyle>
            <a:lvl1pPr>
              <a:defRPr/>
            </a:lvl1pPr>
          </a:lstStyle>
          <a:p>
            <a:pPr>
              <a:defRPr/>
            </a:pPr>
            <a:fld id="{3C3D45A7-A010-494B-928F-BE044DEB5DF5}" type="slidenum">
              <a:rPr lang="en-US"/>
              <a:pPr>
                <a:defRPr/>
              </a:pPr>
              <a:t>‹#›</a:t>
            </a:fld>
            <a:endParaRPr lang="en-US" dirty="0"/>
          </a:p>
        </p:txBody>
      </p:sp>
    </p:spTree>
    <p:extLst>
      <p:ext uri="{BB962C8B-B14F-4D97-AF65-F5344CB8AC3E}">
        <p14:creationId xmlns:p14="http://schemas.microsoft.com/office/powerpoint/2010/main" val="2723631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92FD0515-5F9A-4242-A62C-3721FEBEEA59}"/>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FEAED7DB-DE83-4B66-90C5-7754FDCF0E31}"/>
              </a:ext>
            </a:extLst>
          </p:cNvPr>
          <p:cNvSpPr>
            <a:spLocks noGrp="1"/>
          </p:cNvSpPr>
          <p:nvPr>
            <p:ph type="sldNum" sz="quarter" idx="14"/>
          </p:nvPr>
        </p:nvSpPr>
        <p:spPr/>
        <p:txBody>
          <a:bodyPr/>
          <a:lstStyle>
            <a:lvl1pPr eaLnBrk="0" hangingPunct="0">
              <a:defRPr/>
            </a:lvl1pPr>
          </a:lstStyle>
          <a:p>
            <a:pPr>
              <a:defRPr/>
            </a:pPr>
            <a:fld id="{9BB2E241-B9C0-48DB-B948-B1333BF3F6FF}" type="slidenum">
              <a:rPr lang="en-US"/>
              <a:pPr>
                <a:defRPr/>
              </a:pPr>
              <a:t>‹#›</a:t>
            </a:fld>
            <a:endParaRPr lang="en-US" dirty="0"/>
          </a:p>
        </p:txBody>
      </p:sp>
    </p:spTree>
    <p:extLst>
      <p:ext uri="{BB962C8B-B14F-4D97-AF65-F5344CB8AC3E}">
        <p14:creationId xmlns:p14="http://schemas.microsoft.com/office/powerpoint/2010/main" val="745452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BFE82D46-0BD4-4BB6-9775-76986463179B}"/>
              </a:ext>
            </a:extLst>
          </p:cNvPr>
          <p:cNvSpPr>
            <a:spLocks noGrp="1"/>
          </p:cNvSpPr>
          <p:nvPr>
            <p:ph type="dt" sz="half" idx="14"/>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AD07F5D8-15FC-4D32-9D69-7E9B0CED52A4}"/>
              </a:ext>
            </a:extLst>
          </p:cNvPr>
          <p:cNvSpPr>
            <a:spLocks noGrp="1"/>
          </p:cNvSpPr>
          <p:nvPr>
            <p:ph type="sldNum" sz="quarter" idx="15"/>
          </p:nvPr>
        </p:nvSpPr>
        <p:spPr/>
        <p:txBody>
          <a:bodyPr/>
          <a:lstStyle>
            <a:lvl1pPr eaLnBrk="0" hangingPunct="0">
              <a:defRPr/>
            </a:lvl1pPr>
          </a:lstStyle>
          <a:p>
            <a:pPr>
              <a:defRPr/>
            </a:pPr>
            <a:fld id="{CAE2F5AC-0D13-4587-9AA9-F74E6EAB30B0}" type="slidenum">
              <a:rPr lang="en-US"/>
              <a:pPr>
                <a:defRPr/>
              </a:pPr>
              <a:t>‹#›</a:t>
            </a:fld>
            <a:endParaRPr lang="en-US" dirty="0"/>
          </a:p>
        </p:txBody>
      </p:sp>
    </p:spTree>
    <p:extLst>
      <p:ext uri="{BB962C8B-B14F-4D97-AF65-F5344CB8AC3E}">
        <p14:creationId xmlns:p14="http://schemas.microsoft.com/office/powerpoint/2010/main" val="302176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D832D70-323E-409E-ABDC-21942868D0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7600" y="1447800"/>
            <a:ext cx="5253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A11261A8-BEA3-414B-A2AD-52E86219E1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a:extLst>
              <a:ext uri="{FF2B5EF4-FFF2-40B4-BE49-F238E27FC236}">
                <a16:creationId xmlns:a16="http://schemas.microsoft.com/office/drawing/2014/main" id="{94CA5D26-F130-4026-B4E9-B532F149CABC}"/>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7" name="Straight Connector 6">
            <a:extLst>
              <a:ext uri="{FF2B5EF4-FFF2-40B4-BE49-F238E27FC236}">
                <a16:creationId xmlns:a16="http://schemas.microsoft.com/office/drawing/2014/main" id="{71AD7087-5536-4A3A-84D1-3BE643C9E0A8}"/>
              </a:ext>
            </a:extLst>
          </p:cNvPr>
          <p:cNvCxnSpPr/>
          <p:nvPr userDrawn="1"/>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27FEE2-A4EF-4B7E-8D70-F43951C46580}"/>
              </a:ext>
            </a:extLst>
          </p:cNvPr>
          <p:cNvCxnSpPr/>
          <p:nvPr userDrawn="1"/>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2E3EC2F7-7042-4ADA-8C51-57144100367A}"/>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17449979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B438D1D2-03EE-4F3B-B567-CE47944ADE40}"/>
              </a:ext>
            </a:extLst>
          </p:cNvPr>
          <p:cNvSpPr>
            <a:spLocks noGrp="1"/>
          </p:cNvSpPr>
          <p:nvPr>
            <p:ph type="dt" sz="half" idx="10"/>
          </p:nvPr>
        </p:nvSpPr>
        <p:spPr/>
        <p:txBody>
          <a:bodyPr/>
          <a:lstStyle>
            <a:lvl1pPr eaLnBrk="0" hangingPunct="0">
              <a:defRPr/>
            </a:lvl1pPr>
          </a:lstStyle>
          <a:p>
            <a:pPr>
              <a:defRPr/>
            </a:pPr>
            <a:r>
              <a:rPr lang="en-US"/>
              <a:t>Date</a:t>
            </a:r>
          </a:p>
        </p:txBody>
      </p:sp>
      <p:sp>
        <p:nvSpPr>
          <p:cNvPr id="4" name="Slide Number Placeholder 23">
            <a:extLst>
              <a:ext uri="{FF2B5EF4-FFF2-40B4-BE49-F238E27FC236}">
                <a16:creationId xmlns:a16="http://schemas.microsoft.com/office/drawing/2014/main" id="{57129900-7194-41B3-A914-6EE43DE55967}"/>
              </a:ext>
            </a:extLst>
          </p:cNvPr>
          <p:cNvSpPr>
            <a:spLocks noGrp="1"/>
          </p:cNvSpPr>
          <p:nvPr>
            <p:ph type="sldNum" sz="quarter" idx="11"/>
          </p:nvPr>
        </p:nvSpPr>
        <p:spPr/>
        <p:txBody>
          <a:bodyPr/>
          <a:lstStyle>
            <a:lvl1pPr eaLnBrk="0" hangingPunct="0">
              <a:defRPr/>
            </a:lvl1pPr>
          </a:lstStyle>
          <a:p>
            <a:pPr>
              <a:defRPr/>
            </a:pPr>
            <a:fld id="{DE5ACCDA-C33C-410A-8774-C78D92AD22E9}" type="slidenum">
              <a:rPr lang="en-US"/>
              <a:pPr>
                <a:defRPr/>
              </a:pPr>
              <a:t>‹#›</a:t>
            </a:fld>
            <a:endParaRPr lang="en-US" dirty="0"/>
          </a:p>
        </p:txBody>
      </p:sp>
    </p:spTree>
    <p:extLst>
      <p:ext uri="{BB962C8B-B14F-4D97-AF65-F5344CB8AC3E}">
        <p14:creationId xmlns:p14="http://schemas.microsoft.com/office/powerpoint/2010/main" val="40876447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8D9CF51B-6C73-47A1-8A0E-03FD0E3F4568}"/>
              </a:ext>
            </a:extLst>
          </p:cNvPr>
          <p:cNvSpPr>
            <a:spLocks noGrp="1"/>
          </p:cNvSpPr>
          <p:nvPr>
            <p:ph type="dt" sz="half" idx="10"/>
          </p:nvPr>
        </p:nvSpPr>
        <p:spPr/>
        <p:txBody>
          <a:bodyPr/>
          <a:lstStyle>
            <a:lvl1pPr eaLnBrk="0" hangingPunct="0">
              <a:defRPr/>
            </a:lvl1pPr>
          </a:lstStyle>
          <a:p>
            <a:pPr>
              <a:defRPr/>
            </a:pPr>
            <a:r>
              <a:rPr lang="en-US"/>
              <a:t>Date</a:t>
            </a:r>
          </a:p>
        </p:txBody>
      </p:sp>
      <p:sp>
        <p:nvSpPr>
          <p:cNvPr id="3" name="Slide Number Placeholder 23">
            <a:extLst>
              <a:ext uri="{FF2B5EF4-FFF2-40B4-BE49-F238E27FC236}">
                <a16:creationId xmlns:a16="http://schemas.microsoft.com/office/drawing/2014/main" id="{A41FDCB5-D1F4-4747-943C-2409DD7798BC}"/>
              </a:ext>
            </a:extLst>
          </p:cNvPr>
          <p:cNvSpPr>
            <a:spLocks noGrp="1"/>
          </p:cNvSpPr>
          <p:nvPr>
            <p:ph type="sldNum" sz="quarter" idx="11"/>
          </p:nvPr>
        </p:nvSpPr>
        <p:spPr/>
        <p:txBody>
          <a:bodyPr/>
          <a:lstStyle>
            <a:lvl1pPr eaLnBrk="0" hangingPunct="0">
              <a:defRPr/>
            </a:lvl1pPr>
          </a:lstStyle>
          <a:p>
            <a:pPr>
              <a:defRPr/>
            </a:pPr>
            <a:fld id="{403F74E1-65C5-4329-8913-25E9B8EEFCE1}" type="slidenum">
              <a:rPr lang="en-US"/>
              <a:pPr>
                <a:defRPr/>
              </a:pPr>
              <a:t>‹#›</a:t>
            </a:fld>
            <a:endParaRPr lang="en-US" dirty="0"/>
          </a:p>
        </p:txBody>
      </p:sp>
    </p:spTree>
    <p:extLst>
      <p:ext uri="{BB962C8B-B14F-4D97-AF65-F5344CB8AC3E}">
        <p14:creationId xmlns:p14="http://schemas.microsoft.com/office/powerpoint/2010/main" val="2772913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3D40023A-976D-43A7-AD0B-D8E30594CF90}"/>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98339E12-D96E-42AB-B88C-E4709F5CFA4F}"/>
              </a:ext>
            </a:extLst>
          </p:cNvPr>
          <p:cNvSpPr>
            <a:spLocks noGrp="1"/>
          </p:cNvSpPr>
          <p:nvPr>
            <p:ph type="sldNum" sz="quarter" idx="14"/>
          </p:nvPr>
        </p:nvSpPr>
        <p:spPr/>
        <p:txBody>
          <a:bodyPr/>
          <a:lstStyle>
            <a:lvl1pPr eaLnBrk="0" hangingPunct="0">
              <a:defRPr/>
            </a:lvl1pPr>
          </a:lstStyle>
          <a:p>
            <a:pPr>
              <a:defRPr/>
            </a:pPr>
            <a:fld id="{E756927A-1819-4E05-98E3-0840871E5AD6}" type="slidenum">
              <a:rPr lang="en-US"/>
              <a:pPr>
                <a:defRPr/>
              </a:pPr>
              <a:t>‹#›</a:t>
            </a:fld>
            <a:endParaRPr lang="en-US" dirty="0"/>
          </a:p>
        </p:txBody>
      </p:sp>
    </p:spTree>
    <p:extLst>
      <p:ext uri="{BB962C8B-B14F-4D97-AF65-F5344CB8AC3E}">
        <p14:creationId xmlns:p14="http://schemas.microsoft.com/office/powerpoint/2010/main" val="900403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B2DB902-E0A2-461C-AC8E-0EA792A14439}"/>
              </a:ext>
            </a:extLst>
          </p:cNvPr>
          <p:cNvSpPr>
            <a:spLocks noGrp="1"/>
          </p:cNvSpPr>
          <p:nvPr>
            <p:ph type="dt" sz="half" idx="15"/>
          </p:nvPr>
        </p:nvSpPr>
        <p:spPr/>
        <p:txBody>
          <a:bodyPr/>
          <a:lstStyle>
            <a:lvl1pPr eaLnBrk="0" hangingPunct="0">
              <a:defRPr/>
            </a:lvl1pPr>
          </a:lstStyle>
          <a:p>
            <a:pPr>
              <a:defRPr/>
            </a:pPr>
            <a:r>
              <a:rPr lang="en-US"/>
              <a:t>Date</a:t>
            </a:r>
          </a:p>
        </p:txBody>
      </p:sp>
      <p:sp>
        <p:nvSpPr>
          <p:cNvPr id="9" name="Slide Number Placeholder 23">
            <a:extLst>
              <a:ext uri="{FF2B5EF4-FFF2-40B4-BE49-F238E27FC236}">
                <a16:creationId xmlns:a16="http://schemas.microsoft.com/office/drawing/2014/main" id="{AFBFAFA2-3DA4-4AA6-99DD-07E806BD60B5}"/>
              </a:ext>
            </a:extLst>
          </p:cNvPr>
          <p:cNvSpPr>
            <a:spLocks noGrp="1"/>
          </p:cNvSpPr>
          <p:nvPr>
            <p:ph type="sldNum" sz="quarter" idx="16"/>
          </p:nvPr>
        </p:nvSpPr>
        <p:spPr/>
        <p:txBody>
          <a:bodyPr/>
          <a:lstStyle>
            <a:lvl1pPr eaLnBrk="0" hangingPunct="0">
              <a:defRPr/>
            </a:lvl1pPr>
          </a:lstStyle>
          <a:p>
            <a:pPr>
              <a:defRPr/>
            </a:pPr>
            <a:fld id="{BE5247D7-78D5-482A-9B28-4ACB25A56F53}" type="slidenum">
              <a:rPr lang="en-US"/>
              <a:pPr>
                <a:defRPr/>
              </a:pPr>
              <a:t>‹#›</a:t>
            </a:fld>
            <a:endParaRPr lang="en-US" dirty="0"/>
          </a:p>
        </p:txBody>
      </p:sp>
    </p:spTree>
    <p:extLst>
      <p:ext uri="{BB962C8B-B14F-4D97-AF65-F5344CB8AC3E}">
        <p14:creationId xmlns:p14="http://schemas.microsoft.com/office/powerpoint/2010/main" val="1456975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676A3D0E-6747-4E05-A620-16E920B2DCCC}"/>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D546B948-D15C-4D75-B849-393E54C7AF5A}"/>
              </a:ext>
            </a:extLst>
          </p:cNvPr>
          <p:cNvSpPr>
            <a:spLocks noGrp="1"/>
          </p:cNvSpPr>
          <p:nvPr>
            <p:ph type="sldNum" sz="quarter" idx="17"/>
          </p:nvPr>
        </p:nvSpPr>
        <p:spPr/>
        <p:txBody>
          <a:bodyPr/>
          <a:lstStyle>
            <a:lvl1pPr eaLnBrk="0" hangingPunct="0">
              <a:defRPr/>
            </a:lvl1pPr>
          </a:lstStyle>
          <a:p>
            <a:pPr>
              <a:defRPr/>
            </a:pPr>
            <a:fld id="{A50BCFD6-131B-4BD0-9620-7FEDD65D9ADC}" type="slidenum">
              <a:rPr lang="en-US"/>
              <a:pPr>
                <a:defRPr/>
              </a:pPr>
              <a:t>‹#›</a:t>
            </a:fld>
            <a:endParaRPr lang="en-US" dirty="0"/>
          </a:p>
        </p:txBody>
      </p:sp>
    </p:spTree>
    <p:extLst>
      <p:ext uri="{BB962C8B-B14F-4D97-AF65-F5344CB8AC3E}">
        <p14:creationId xmlns:p14="http://schemas.microsoft.com/office/powerpoint/2010/main" val="67406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61FDA65C-61EC-416E-AAF4-C5F2FC49CD84}"/>
              </a:ext>
            </a:extLst>
          </p:cNvPr>
          <p:cNvSpPr>
            <a:spLocks noGrp="1"/>
          </p:cNvSpPr>
          <p:nvPr>
            <p:ph type="dt" sz="half" idx="14"/>
          </p:nvPr>
        </p:nvSpPr>
        <p:spPr/>
        <p:txBody>
          <a:bodyPr/>
          <a:lstStyle>
            <a:lvl1pPr eaLnBrk="0" hangingPunct="0">
              <a:defRPr/>
            </a:lvl1pPr>
          </a:lstStyle>
          <a:p>
            <a:pPr>
              <a:defRPr/>
            </a:pPr>
            <a:r>
              <a:rPr lang="en-US"/>
              <a:t>Date</a:t>
            </a:r>
          </a:p>
        </p:txBody>
      </p:sp>
      <p:sp>
        <p:nvSpPr>
          <p:cNvPr id="8" name="Slide Number Placeholder 23">
            <a:extLst>
              <a:ext uri="{FF2B5EF4-FFF2-40B4-BE49-F238E27FC236}">
                <a16:creationId xmlns:a16="http://schemas.microsoft.com/office/drawing/2014/main" id="{B555866E-67A6-426E-8555-8C2331D7CFB8}"/>
              </a:ext>
            </a:extLst>
          </p:cNvPr>
          <p:cNvSpPr>
            <a:spLocks noGrp="1"/>
          </p:cNvSpPr>
          <p:nvPr>
            <p:ph type="sldNum" sz="quarter" idx="15"/>
          </p:nvPr>
        </p:nvSpPr>
        <p:spPr/>
        <p:txBody>
          <a:bodyPr/>
          <a:lstStyle>
            <a:lvl1pPr eaLnBrk="0" hangingPunct="0">
              <a:defRPr/>
            </a:lvl1pPr>
          </a:lstStyle>
          <a:p>
            <a:pPr>
              <a:defRPr/>
            </a:pPr>
            <a:fld id="{78DD2130-1435-458B-84C3-E0E21BEB8881}" type="slidenum">
              <a:rPr lang="en-US"/>
              <a:pPr>
                <a:defRPr/>
              </a:pPr>
              <a:t>‹#›</a:t>
            </a:fld>
            <a:endParaRPr lang="en-US" dirty="0"/>
          </a:p>
        </p:txBody>
      </p:sp>
    </p:spTree>
    <p:extLst>
      <p:ext uri="{BB962C8B-B14F-4D97-AF65-F5344CB8AC3E}">
        <p14:creationId xmlns:p14="http://schemas.microsoft.com/office/powerpoint/2010/main" val="5929325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327687B0-5683-4ABC-A245-1B98DD3A5ED7}"/>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EDC06BBD-B712-445B-9441-A46034062610}"/>
              </a:ext>
            </a:extLst>
          </p:cNvPr>
          <p:cNvSpPr>
            <a:spLocks noGrp="1"/>
          </p:cNvSpPr>
          <p:nvPr>
            <p:ph type="sldNum" sz="quarter" idx="17"/>
          </p:nvPr>
        </p:nvSpPr>
        <p:spPr/>
        <p:txBody>
          <a:bodyPr/>
          <a:lstStyle>
            <a:lvl1pPr eaLnBrk="0" hangingPunct="0">
              <a:defRPr/>
            </a:lvl1pPr>
          </a:lstStyle>
          <a:p>
            <a:pPr>
              <a:defRPr/>
            </a:pPr>
            <a:fld id="{FB80A7D8-664E-4DDE-B56E-1C2615329FAC}" type="slidenum">
              <a:rPr lang="en-US"/>
              <a:pPr>
                <a:defRPr/>
              </a:pPr>
              <a:t>‹#›</a:t>
            </a:fld>
            <a:endParaRPr lang="en-US" dirty="0"/>
          </a:p>
        </p:txBody>
      </p:sp>
    </p:spTree>
    <p:extLst>
      <p:ext uri="{BB962C8B-B14F-4D97-AF65-F5344CB8AC3E}">
        <p14:creationId xmlns:p14="http://schemas.microsoft.com/office/powerpoint/2010/main" val="1474526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1">
            <a:extLst>
              <a:ext uri="{FF2B5EF4-FFF2-40B4-BE49-F238E27FC236}">
                <a16:creationId xmlns:a16="http://schemas.microsoft.com/office/drawing/2014/main" id="{EF344357-8167-4B4C-A2F9-A1063C1A3E04}"/>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234B7C34-4DE2-426A-ACEB-9E285CB8FCAA}"/>
              </a:ext>
            </a:extLst>
          </p:cNvPr>
          <p:cNvSpPr>
            <a:spLocks noGrp="1"/>
          </p:cNvSpPr>
          <p:nvPr>
            <p:ph type="sldNum" sz="quarter" idx="14"/>
          </p:nvPr>
        </p:nvSpPr>
        <p:spPr/>
        <p:txBody>
          <a:bodyPr/>
          <a:lstStyle>
            <a:lvl1pPr eaLnBrk="0" hangingPunct="0">
              <a:defRPr/>
            </a:lvl1pPr>
          </a:lstStyle>
          <a:p>
            <a:pPr>
              <a:defRPr/>
            </a:pPr>
            <a:fld id="{D3DFEACD-EEDE-48F8-9A4D-DA6133137040}" type="slidenum">
              <a:rPr lang="en-US"/>
              <a:pPr>
                <a:defRPr/>
              </a:pPr>
              <a:t>‹#›</a:t>
            </a:fld>
            <a:endParaRPr lang="en-US" dirty="0"/>
          </a:p>
        </p:txBody>
      </p:sp>
    </p:spTree>
    <p:extLst>
      <p:ext uri="{BB962C8B-B14F-4D97-AF65-F5344CB8AC3E}">
        <p14:creationId xmlns:p14="http://schemas.microsoft.com/office/powerpoint/2010/main" val="12926216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96C91F88-8977-41AB-BE12-EFED85F9EF0A}"/>
              </a:ext>
            </a:extLst>
          </p:cNvPr>
          <p:cNvSpPr>
            <a:spLocks noGrp="1"/>
          </p:cNvSpPr>
          <p:nvPr>
            <p:ph type="dt" sz="half" idx="14"/>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4B4AA8AC-E645-4438-85EE-BD4BF1634BBB}"/>
              </a:ext>
            </a:extLst>
          </p:cNvPr>
          <p:cNvSpPr>
            <a:spLocks noGrp="1"/>
          </p:cNvSpPr>
          <p:nvPr>
            <p:ph type="sldNum" sz="quarter" idx="15"/>
          </p:nvPr>
        </p:nvSpPr>
        <p:spPr/>
        <p:txBody>
          <a:bodyPr/>
          <a:lstStyle>
            <a:lvl1pPr eaLnBrk="0" hangingPunct="0">
              <a:defRPr/>
            </a:lvl1pPr>
          </a:lstStyle>
          <a:p>
            <a:pPr>
              <a:defRPr/>
            </a:pPr>
            <a:fld id="{46813236-65B9-4CCF-938C-C3CE7CD02BBD}" type="slidenum">
              <a:rPr lang="en-US"/>
              <a:pPr>
                <a:defRPr/>
              </a:pPr>
              <a:t>‹#›</a:t>
            </a:fld>
            <a:endParaRPr lang="en-US" dirty="0"/>
          </a:p>
        </p:txBody>
      </p:sp>
    </p:spTree>
    <p:extLst>
      <p:ext uri="{BB962C8B-B14F-4D97-AF65-F5344CB8AC3E}">
        <p14:creationId xmlns:p14="http://schemas.microsoft.com/office/powerpoint/2010/main" val="2471129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92927021-D28A-4C9E-97AE-9759E174A3E8}"/>
              </a:ext>
            </a:extLst>
          </p:cNvPr>
          <p:cNvSpPr>
            <a:spLocks noGrp="1"/>
          </p:cNvSpPr>
          <p:nvPr>
            <p:ph type="dt" sz="half" idx="10"/>
          </p:nvPr>
        </p:nvSpPr>
        <p:spPr/>
        <p:txBody>
          <a:bodyPr/>
          <a:lstStyle>
            <a:lvl1pPr eaLnBrk="0" hangingPunct="0">
              <a:defRPr/>
            </a:lvl1pPr>
          </a:lstStyle>
          <a:p>
            <a:pPr>
              <a:defRPr/>
            </a:pPr>
            <a:r>
              <a:rPr lang="en-US"/>
              <a:t>Date</a:t>
            </a:r>
          </a:p>
        </p:txBody>
      </p:sp>
      <p:sp>
        <p:nvSpPr>
          <p:cNvPr id="4" name="Slide Number Placeholder 23">
            <a:extLst>
              <a:ext uri="{FF2B5EF4-FFF2-40B4-BE49-F238E27FC236}">
                <a16:creationId xmlns:a16="http://schemas.microsoft.com/office/drawing/2014/main" id="{35EECC62-7028-4BD9-B386-FBFECBB127A8}"/>
              </a:ext>
            </a:extLst>
          </p:cNvPr>
          <p:cNvSpPr>
            <a:spLocks noGrp="1"/>
          </p:cNvSpPr>
          <p:nvPr>
            <p:ph type="sldNum" sz="quarter" idx="11"/>
          </p:nvPr>
        </p:nvSpPr>
        <p:spPr/>
        <p:txBody>
          <a:bodyPr/>
          <a:lstStyle>
            <a:lvl1pPr eaLnBrk="0" hangingPunct="0">
              <a:defRPr/>
            </a:lvl1pPr>
          </a:lstStyle>
          <a:p>
            <a:pPr>
              <a:defRPr/>
            </a:pPr>
            <a:fld id="{54211E9F-60C6-4EA6-B5A9-0B4AAF6FDD17}" type="slidenum">
              <a:rPr lang="en-US"/>
              <a:pPr>
                <a:defRPr/>
              </a:pPr>
              <a:t>‹#›</a:t>
            </a:fld>
            <a:endParaRPr lang="en-US" dirty="0"/>
          </a:p>
        </p:txBody>
      </p:sp>
    </p:spTree>
    <p:extLst>
      <p:ext uri="{BB962C8B-B14F-4D97-AF65-F5344CB8AC3E}">
        <p14:creationId xmlns:p14="http://schemas.microsoft.com/office/powerpoint/2010/main" val="314207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FFDFF58-10EC-41DD-83E5-69A98EE370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686AEC0A-0424-4CB7-85DB-31E5FFAE2C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5">
            <a:extLst>
              <a:ext uri="{FF2B5EF4-FFF2-40B4-BE49-F238E27FC236}">
                <a16:creationId xmlns:a16="http://schemas.microsoft.com/office/drawing/2014/main" id="{5967FB83-BD8B-4540-9A09-1286406D85F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
            <a:extLst>
              <a:ext uri="{FF2B5EF4-FFF2-40B4-BE49-F238E27FC236}">
                <a16:creationId xmlns:a16="http://schemas.microsoft.com/office/drawing/2014/main" id="{A2FAE810-C6A8-4061-A3B2-72E0194902FA}"/>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8" name="Straight Connector 7">
            <a:extLst>
              <a:ext uri="{FF2B5EF4-FFF2-40B4-BE49-F238E27FC236}">
                <a16:creationId xmlns:a16="http://schemas.microsoft.com/office/drawing/2014/main" id="{9DD3A5CB-FF7E-4CA8-B8B2-97723CA5A20B}"/>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C6ED4DC4-B382-429B-A9E0-44E9C4B0F62C}"/>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533495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F200A765-78AF-4758-BDD1-7B1EACFFE61C}"/>
              </a:ext>
            </a:extLst>
          </p:cNvPr>
          <p:cNvSpPr>
            <a:spLocks noGrp="1"/>
          </p:cNvSpPr>
          <p:nvPr>
            <p:ph type="dt" sz="half" idx="10"/>
          </p:nvPr>
        </p:nvSpPr>
        <p:spPr/>
        <p:txBody>
          <a:bodyPr/>
          <a:lstStyle>
            <a:lvl1pPr eaLnBrk="0" hangingPunct="0">
              <a:defRPr/>
            </a:lvl1pPr>
          </a:lstStyle>
          <a:p>
            <a:pPr>
              <a:defRPr/>
            </a:pPr>
            <a:r>
              <a:rPr lang="en-US"/>
              <a:t>Date</a:t>
            </a:r>
          </a:p>
        </p:txBody>
      </p:sp>
      <p:sp>
        <p:nvSpPr>
          <p:cNvPr id="3" name="Slide Number Placeholder 23">
            <a:extLst>
              <a:ext uri="{FF2B5EF4-FFF2-40B4-BE49-F238E27FC236}">
                <a16:creationId xmlns:a16="http://schemas.microsoft.com/office/drawing/2014/main" id="{8A4B4940-F30C-4400-8F87-2B1F5C857009}"/>
              </a:ext>
            </a:extLst>
          </p:cNvPr>
          <p:cNvSpPr>
            <a:spLocks noGrp="1"/>
          </p:cNvSpPr>
          <p:nvPr>
            <p:ph type="sldNum" sz="quarter" idx="11"/>
          </p:nvPr>
        </p:nvSpPr>
        <p:spPr/>
        <p:txBody>
          <a:bodyPr/>
          <a:lstStyle>
            <a:lvl1pPr eaLnBrk="0" hangingPunct="0">
              <a:defRPr/>
            </a:lvl1pPr>
          </a:lstStyle>
          <a:p>
            <a:pPr>
              <a:defRPr/>
            </a:pPr>
            <a:fld id="{175E0569-FCA3-4D57-B8FB-2D51CB36360C}" type="slidenum">
              <a:rPr lang="en-US"/>
              <a:pPr>
                <a:defRPr/>
              </a:pPr>
              <a:t>‹#›</a:t>
            </a:fld>
            <a:endParaRPr lang="en-US" dirty="0"/>
          </a:p>
        </p:txBody>
      </p:sp>
    </p:spTree>
    <p:extLst>
      <p:ext uri="{BB962C8B-B14F-4D97-AF65-F5344CB8AC3E}">
        <p14:creationId xmlns:p14="http://schemas.microsoft.com/office/powerpoint/2010/main" val="2440624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9E196500-1D2E-467E-86F7-6BD6BF844122}"/>
              </a:ext>
            </a:extLst>
          </p:cNvPr>
          <p:cNvSpPr>
            <a:spLocks noGrp="1"/>
          </p:cNvSpPr>
          <p:nvPr>
            <p:ph type="dt" sz="half" idx="13"/>
          </p:nvPr>
        </p:nvSpPr>
        <p:spPr/>
        <p:txBody>
          <a:bodyPr/>
          <a:lstStyle>
            <a:lvl1pPr eaLnBrk="0" hangingPunct="0">
              <a:defRPr/>
            </a:lvl1pPr>
          </a:lstStyle>
          <a:p>
            <a:pPr>
              <a:defRPr/>
            </a:pPr>
            <a:r>
              <a:rPr lang="en-US"/>
              <a:t>Date</a:t>
            </a:r>
          </a:p>
        </p:txBody>
      </p:sp>
      <p:sp>
        <p:nvSpPr>
          <p:cNvPr id="5" name="Slide Number Placeholder 23">
            <a:extLst>
              <a:ext uri="{FF2B5EF4-FFF2-40B4-BE49-F238E27FC236}">
                <a16:creationId xmlns:a16="http://schemas.microsoft.com/office/drawing/2014/main" id="{F1DF2F1E-BD71-444E-9A22-580DE6D30207}"/>
              </a:ext>
            </a:extLst>
          </p:cNvPr>
          <p:cNvSpPr>
            <a:spLocks noGrp="1"/>
          </p:cNvSpPr>
          <p:nvPr>
            <p:ph type="sldNum" sz="quarter" idx="14"/>
          </p:nvPr>
        </p:nvSpPr>
        <p:spPr/>
        <p:txBody>
          <a:bodyPr/>
          <a:lstStyle>
            <a:lvl1pPr eaLnBrk="0" hangingPunct="0">
              <a:defRPr/>
            </a:lvl1pPr>
          </a:lstStyle>
          <a:p>
            <a:pPr>
              <a:defRPr/>
            </a:pPr>
            <a:fld id="{BED9B02A-41DA-43F5-834A-26CE3D10C72A}" type="slidenum">
              <a:rPr lang="en-US"/>
              <a:pPr>
                <a:defRPr/>
              </a:pPr>
              <a:t>‹#›</a:t>
            </a:fld>
            <a:endParaRPr lang="en-US" dirty="0"/>
          </a:p>
        </p:txBody>
      </p:sp>
    </p:spTree>
    <p:extLst>
      <p:ext uri="{BB962C8B-B14F-4D97-AF65-F5344CB8AC3E}">
        <p14:creationId xmlns:p14="http://schemas.microsoft.com/office/powerpoint/2010/main" val="3165690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8D400DBA-C9E9-4213-BAE2-BEF501DF6910}"/>
              </a:ext>
            </a:extLst>
          </p:cNvPr>
          <p:cNvSpPr>
            <a:spLocks noGrp="1"/>
          </p:cNvSpPr>
          <p:nvPr>
            <p:ph type="dt" sz="half" idx="15"/>
          </p:nvPr>
        </p:nvSpPr>
        <p:spPr/>
        <p:txBody>
          <a:bodyPr/>
          <a:lstStyle>
            <a:lvl1pPr eaLnBrk="0" hangingPunct="0">
              <a:defRPr/>
            </a:lvl1pPr>
          </a:lstStyle>
          <a:p>
            <a:pPr>
              <a:defRPr/>
            </a:pPr>
            <a:r>
              <a:rPr lang="en-US"/>
              <a:t>Date</a:t>
            </a:r>
          </a:p>
        </p:txBody>
      </p:sp>
      <p:sp>
        <p:nvSpPr>
          <p:cNvPr id="9" name="Slide Number Placeholder 23">
            <a:extLst>
              <a:ext uri="{FF2B5EF4-FFF2-40B4-BE49-F238E27FC236}">
                <a16:creationId xmlns:a16="http://schemas.microsoft.com/office/drawing/2014/main" id="{1605AD78-0B56-40A7-86FE-D7C56F905B55}"/>
              </a:ext>
            </a:extLst>
          </p:cNvPr>
          <p:cNvSpPr>
            <a:spLocks noGrp="1"/>
          </p:cNvSpPr>
          <p:nvPr>
            <p:ph type="sldNum" sz="quarter" idx="16"/>
          </p:nvPr>
        </p:nvSpPr>
        <p:spPr/>
        <p:txBody>
          <a:bodyPr/>
          <a:lstStyle>
            <a:lvl1pPr eaLnBrk="0" hangingPunct="0">
              <a:defRPr/>
            </a:lvl1pPr>
          </a:lstStyle>
          <a:p>
            <a:pPr>
              <a:defRPr/>
            </a:pPr>
            <a:fld id="{38519B06-2535-467A-AC1D-BA3A766C0B8C}" type="slidenum">
              <a:rPr lang="en-US"/>
              <a:pPr>
                <a:defRPr/>
              </a:pPr>
              <a:t>‹#›</a:t>
            </a:fld>
            <a:endParaRPr lang="en-US" dirty="0"/>
          </a:p>
        </p:txBody>
      </p:sp>
    </p:spTree>
    <p:extLst>
      <p:ext uri="{BB962C8B-B14F-4D97-AF65-F5344CB8AC3E}">
        <p14:creationId xmlns:p14="http://schemas.microsoft.com/office/powerpoint/2010/main" val="2974913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dirty="0"/>
              <a:t>Click to edit</a:t>
            </a:r>
          </a:p>
        </p:txBody>
      </p:sp>
      <p:sp>
        <p:nvSpPr>
          <p:cNvPr id="8" name="Date Placeholder 21">
            <a:extLst>
              <a:ext uri="{FF2B5EF4-FFF2-40B4-BE49-F238E27FC236}">
                <a16:creationId xmlns:a16="http://schemas.microsoft.com/office/drawing/2014/main" id="{10176E10-B419-4276-838E-78700057834D}"/>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2BE3FE19-72BF-49E5-AE02-04C919BC6E12}"/>
              </a:ext>
            </a:extLst>
          </p:cNvPr>
          <p:cNvSpPr>
            <a:spLocks noGrp="1"/>
          </p:cNvSpPr>
          <p:nvPr>
            <p:ph type="sldNum" sz="quarter" idx="17"/>
          </p:nvPr>
        </p:nvSpPr>
        <p:spPr/>
        <p:txBody>
          <a:bodyPr/>
          <a:lstStyle>
            <a:lvl1pPr eaLnBrk="0" hangingPunct="0">
              <a:defRPr/>
            </a:lvl1pPr>
          </a:lstStyle>
          <a:p>
            <a:pPr>
              <a:defRPr/>
            </a:pPr>
            <a:fld id="{DF2ED6B3-4506-4270-9E52-E38280BAFB0A}" type="slidenum">
              <a:rPr lang="en-US"/>
              <a:pPr>
                <a:defRPr/>
              </a:pPr>
              <a:t>‹#›</a:t>
            </a:fld>
            <a:endParaRPr lang="en-US" dirty="0"/>
          </a:p>
        </p:txBody>
      </p:sp>
    </p:spTree>
    <p:extLst>
      <p:ext uri="{BB962C8B-B14F-4D97-AF65-F5344CB8AC3E}">
        <p14:creationId xmlns:p14="http://schemas.microsoft.com/office/powerpoint/2010/main" val="2262002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49D2A32D-1A72-48B2-A224-1C1A8852536C}"/>
              </a:ext>
            </a:extLst>
          </p:cNvPr>
          <p:cNvSpPr>
            <a:spLocks noGrp="1"/>
          </p:cNvSpPr>
          <p:nvPr>
            <p:ph type="dt" sz="half" idx="14"/>
          </p:nvPr>
        </p:nvSpPr>
        <p:spPr/>
        <p:txBody>
          <a:bodyPr/>
          <a:lstStyle>
            <a:lvl1pPr eaLnBrk="0" hangingPunct="0">
              <a:defRPr/>
            </a:lvl1pPr>
          </a:lstStyle>
          <a:p>
            <a:pPr>
              <a:defRPr/>
            </a:pPr>
            <a:r>
              <a:rPr lang="en-US"/>
              <a:t>Date</a:t>
            </a:r>
          </a:p>
        </p:txBody>
      </p:sp>
      <p:sp>
        <p:nvSpPr>
          <p:cNvPr id="8" name="Slide Number Placeholder 23">
            <a:extLst>
              <a:ext uri="{FF2B5EF4-FFF2-40B4-BE49-F238E27FC236}">
                <a16:creationId xmlns:a16="http://schemas.microsoft.com/office/drawing/2014/main" id="{7F34F8E5-16AA-4B15-A725-FDC985DD4F33}"/>
              </a:ext>
            </a:extLst>
          </p:cNvPr>
          <p:cNvSpPr>
            <a:spLocks noGrp="1"/>
          </p:cNvSpPr>
          <p:nvPr>
            <p:ph type="sldNum" sz="quarter" idx="15"/>
          </p:nvPr>
        </p:nvSpPr>
        <p:spPr/>
        <p:txBody>
          <a:bodyPr/>
          <a:lstStyle>
            <a:lvl1pPr eaLnBrk="0" hangingPunct="0">
              <a:defRPr/>
            </a:lvl1pPr>
          </a:lstStyle>
          <a:p>
            <a:pPr>
              <a:defRPr/>
            </a:pPr>
            <a:fld id="{8E57C3B9-E90D-4586-86CD-3C693C065DA6}" type="slidenum">
              <a:rPr lang="en-US"/>
              <a:pPr>
                <a:defRPr/>
              </a:pPr>
              <a:t>‹#›</a:t>
            </a:fld>
            <a:endParaRPr lang="en-US" dirty="0"/>
          </a:p>
        </p:txBody>
      </p:sp>
    </p:spTree>
    <p:extLst>
      <p:ext uri="{BB962C8B-B14F-4D97-AF65-F5344CB8AC3E}">
        <p14:creationId xmlns:p14="http://schemas.microsoft.com/office/powerpoint/2010/main" val="2051173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FACC59BE-824A-4FFA-B22F-20BD57BF0B0C}"/>
              </a:ext>
            </a:extLst>
          </p:cNvPr>
          <p:cNvSpPr>
            <a:spLocks noGrp="1"/>
          </p:cNvSpPr>
          <p:nvPr>
            <p:ph type="dt" sz="half" idx="16"/>
          </p:nvPr>
        </p:nvSpPr>
        <p:spPr/>
        <p:txBody>
          <a:bodyPr/>
          <a:lstStyle>
            <a:lvl1pPr eaLnBrk="0" hangingPunct="0">
              <a:defRPr/>
            </a:lvl1pPr>
          </a:lstStyle>
          <a:p>
            <a:pPr>
              <a:defRPr/>
            </a:pPr>
            <a:r>
              <a:rPr lang="en-US"/>
              <a:t>Date</a:t>
            </a:r>
          </a:p>
        </p:txBody>
      </p:sp>
      <p:sp>
        <p:nvSpPr>
          <p:cNvPr id="11" name="Slide Number Placeholder 23">
            <a:extLst>
              <a:ext uri="{FF2B5EF4-FFF2-40B4-BE49-F238E27FC236}">
                <a16:creationId xmlns:a16="http://schemas.microsoft.com/office/drawing/2014/main" id="{9CE41F4C-E772-483A-93AC-90A19C8F9CB2}"/>
              </a:ext>
            </a:extLst>
          </p:cNvPr>
          <p:cNvSpPr>
            <a:spLocks noGrp="1"/>
          </p:cNvSpPr>
          <p:nvPr>
            <p:ph type="sldNum" sz="quarter" idx="17"/>
          </p:nvPr>
        </p:nvSpPr>
        <p:spPr/>
        <p:txBody>
          <a:bodyPr/>
          <a:lstStyle>
            <a:lvl1pPr eaLnBrk="0" hangingPunct="0">
              <a:defRPr/>
            </a:lvl1pPr>
          </a:lstStyle>
          <a:p>
            <a:pPr>
              <a:defRPr/>
            </a:pPr>
            <a:fld id="{7899F2E3-B675-4641-B2D9-2A3B6B063F20}" type="slidenum">
              <a:rPr lang="en-US"/>
              <a:pPr>
                <a:defRPr/>
              </a:pPr>
              <a:t>‹#›</a:t>
            </a:fld>
            <a:endParaRPr lang="en-US" dirty="0"/>
          </a:p>
        </p:txBody>
      </p:sp>
    </p:spTree>
    <p:extLst>
      <p:ext uri="{BB962C8B-B14F-4D97-AF65-F5344CB8AC3E}">
        <p14:creationId xmlns:p14="http://schemas.microsoft.com/office/powerpoint/2010/main" val="104164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3547D16-0FEA-4592-8026-73E307D9AD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863600"/>
            <a:ext cx="43434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A5FDC112-738E-4715-9DD2-EA98ACB5C6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365138F8-0DB4-4CF5-82C2-B647B376FCD8}"/>
              </a:ext>
            </a:extLst>
          </p:cNvPr>
          <p:cNvSpPr>
            <a:spLocks noChangeShapeType="1"/>
          </p:cNvSpPr>
          <p:nvPr userDrawn="1"/>
        </p:nvSpPr>
        <p:spPr bwMode="auto">
          <a:xfrm>
            <a:off x="8077200" y="2255838"/>
            <a:ext cx="8382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8DC6AD2B-1B53-4490-A6E0-41B4BD56DC4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7D57E55C-3EC4-41C2-8650-B87A453F4F3B}"/>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C40B2746-6A4E-4038-8B65-3AEB859F20F0}"/>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5972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34BA2B5-D126-424D-BB70-BA210F2559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8200" y="1143000"/>
            <a:ext cx="4308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1A612252-8B94-41B1-8141-94139F7F6D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1B856C4F-C69D-4DB7-9200-FF7F632B31CD}"/>
              </a:ext>
            </a:extLst>
          </p:cNvPr>
          <p:cNvSpPr>
            <a:spLocks noChangeShapeType="1"/>
          </p:cNvSpPr>
          <p:nvPr userDrawn="1"/>
        </p:nvSpPr>
        <p:spPr bwMode="auto">
          <a:xfrm>
            <a:off x="7924800" y="2163763"/>
            <a:ext cx="974725"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5">
            <a:extLst>
              <a:ext uri="{FF2B5EF4-FFF2-40B4-BE49-F238E27FC236}">
                <a16:creationId xmlns:a16="http://schemas.microsoft.com/office/drawing/2014/main" id="{ABF4D12E-3E03-471C-AC3F-0A34EDEDC348}"/>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a:extLst>
              <a:ext uri="{FF2B5EF4-FFF2-40B4-BE49-F238E27FC236}">
                <a16:creationId xmlns:a16="http://schemas.microsoft.com/office/drawing/2014/main" id="{C1A9F974-0E1B-46CB-8F3B-C688BEFD5DDC}"/>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26B0E987-0122-45CE-8A01-A29536945163}"/>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81262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8" descr="ADAlogoPMS">
            <a:extLst>
              <a:ext uri="{FF2B5EF4-FFF2-40B4-BE49-F238E27FC236}">
                <a16:creationId xmlns:a16="http://schemas.microsoft.com/office/drawing/2014/main" id="{4ADB6DF2-2E2B-4BE3-B000-BBF25AC2B0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5191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a:extLst>
              <a:ext uri="{FF2B5EF4-FFF2-40B4-BE49-F238E27FC236}">
                <a16:creationId xmlns:a16="http://schemas.microsoft.com/office/drawing/2014/main" id="{24B84943-9099-48BF-83F2-327BE90850A4}"/>
              </a:ext>
            </a:extLst>
          </p:cNvPr>
          <p:cNvSpPr>
            <a:spLocks noChangeShapeType="1"/>
          </p:cNvSpPr>
          <p:nvPr userDrawn="1"/>
        </p:nvSpPr>
        <p:spPr bwMode="auto">
          <a:xfrm>
            <a:off x="8686800" y="2362200"/>
            <a:ext cx="304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a:extLst>
              <a:ext uri="{FF2B5EF4-FFF2-40B4-BE49-F238E27FC236}">
                <a16:creationId xmlns:a16="http://schemas.microsoft.com/office/drawing/2014/main" id="{B4EEF609-A875-4FF1-899C-1165384B774E}"/>
              </a:ext>
            </a:extLst>
          </p:cNvPr>
          <p:cNvSpPr>
            <a:spLocks noChangeShapeType="1"/>
          </p:cNvSpPr>
          <p:nvPr userDrawn="1"/>
        </p:nvSpPr>
        <p:spPr bwMode="auto">
          <a:xfrm>
            <a:off x="457200" y="2362200"/>
            <a:ext cx="5638800" cy="0"/>
          </a:xfrm>
          <a:prstGeom prst="line">
            <a:avLst/>
          </a:prstGeom>
          <a:noFill/>
          <a:ln w="38100">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Date Placeholder 2">
            <a:extLst>
              <a:ext uri="{FF2B5EF4-FFF2-40B4-BE49-F238E27FC236}">
                <a16:creationId xmlns:a16="http://schemas.microsoft.com/office/drawing/2014/main" id="{8415873A-85E2-428E-9CA2-AF454FB14F4E}"/>
              </a:ext>
            </a:extLst>
          </p:cNvPr>
          <p:cNvSpPr txBox="1">
            <a:spLocks/>
          </p:cNvSpPr>
          <p:nvPr userDrawn="1"/>
        </p:nvSpPr>
        <p:spPr>
          <a:xfrm>
            <a:off x="381000" y="6629400"/>
            <a:ext cx="2133600" cy="228600"/>
          </a:xfrm>
          <a:prstGeom prst="rect">
            <a:avLst/>
          </a:prstGeom>
        </p:spPr>
        <p:txBody>
          <a:bodyPr anchor="ctr"/>
          <a:lstStyle>
            <a:lvl1pPr>
              <a:defRPr/>
            </a:lvl1pPr>
          </a:lstStyle>
          <a:p>
            <a:pPr eaLnBrk="1" fontAlgn="auto" hangingPunct="1">
              <a:spcBef>
                <a:spcPts val="0"/>
              </a:spcBef>
              <a:spcAft>
                <a:spcPts val="0"/>
              </a:spcAft>
              <a:defRPr/>
            </a:pPr>
            <a:fld id="{96894733-FB1D-47BF-849F-81DD5FF21D72}" type="datetime1">
              <a:rPr lang="en-US" sz="1200" smtClean="0">
                <a:solidFill>
                  <a:schemeClr val="tx1">
                    <a:tint val="75000"/>
                  </a:schemeClr>
                </a:solidFill>
                <a:latin typeface="Tahoma" pitchFamily="34" charset="0"/>
                <a:cs typeface="Tahoma" pitchFamily="34" charset="0"/>
              </a:rPr>
              <a:pPr eaLnBrk="1" fontAlgn="auto" hangingPunct="1">
                <a:spcBef>
                  <a:spcPts val="0"/>
                </a:spcBef>
                <a:spcAft>
                  <a:spcPts val="0"/>
                </a:spcAft>
                <a:defRPr/>
              </a:pPr>
              <a:t>8/27/2020</a:t>
            </a:fld>
            <a:endParaRPr lang="en-US" sz="1200" dirty="0">
              <a:solidFill>
                <a:schemeClr val="tx1">
                  <a:tint val="75000"/>
                </a:schemeClr>
              </a:solidFill>
              <a:latin typeface="Tahoma" pitchFamily="34" charset="0"/>
              <a:cs typeface="Tahoma" pitchFamily="34" charset="0"/>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Tree>
    <p:extLst>
      <p:ext uri="{BB962C8B-B14F-4D97-AF65-F5344CB8AC3E}">
        <p14:creationId xmlns:p14="http://schemas.microsoft.com/office/powerpoint/2010/main" val="2612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1.jpe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1.jpe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1.jpeg"/><Relationship Id="rId5" Type="http://schemas.openxmlformats.org/officeDocument/2006/relationships/slideLayout" Target="../slideLayouts/slideLayout61.xml"/><Relationship Id="rId10"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3E5B8D4-07D8-4FFB-B9E1-B13734B8D098}"/>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endParaRPr lang="en-US" dirty="0"/>
          </a:p>
        </p:txBody>
      </p:sp>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339F197E-55E2-48CB-9310-3350767578BF}"/>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F9A749F0-F16E-48A1-933B-CFB3019C0309}"/>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pPr>
              <a:defRPr/>
            </a:pPr>
            <a:fld id="{AD5C7BFC-198B-4721-8157-CC31B040F390}" type="slidenum">
              <a:rPr lang="en-US" altLang="en-US"/>
              <a:pPr>
                <a:defRPr/>
              </a:pPr>
              <a:t>‹#›</a:t>
            </a:fld>
            <a:endParaRPr lang="en-US" altLang="en-US"/>
          </a:p>
        </p:txBody>
      </p:sp>
      <p:sp>
        <p:nvSpPr>
          <p:cNvPr id="2052" name="Text Placeholder 2">
            <a:extLst>
              <a:ext uri="{FF2B5EF4-FFF2-40B4-BE49-F238E27FC236}">
                <a16:creationId xmlns:a16="http://schemas.microsoft.com/office/drawing/2014/main" id="{14EBC3B8-7168-4E69-B449-8227A38FF670}"/>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2053" name="Picture 4" descr="ADAlogoPMS">
            <a:extLst>
              <a:ext uri="{FF2B5EF4-FFF2-40B4-BE49-F238E27FC236}">
                <a16:creationId xmlns:a16="http://schemas.microsoft.com/office/drawing/2014/main" id="{C3B74738-195C-40F3-8B13-5F79DA695FE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Line 7">
            <a:extLst>
              <a:ext uri="{FF2B5EF4-FFF2-40B4-BE49-F238E27FC236}">
                <a16:creationId xmlns:a16="http://schemas.microsoft.com/office/drawing/2014/main" id="{D47BD5C3-11C6-4850-ABD8-FB18875F5337}"/>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Line 8">
            <a:extLst>
              <a:ext uri="{FF2B5EF4-FFF2-40B4-BE49-F238E27FC236}">
                <a16:creationId xmlns:a16="http://schemas.microsoft.com/office/drawing/2014/main" id="{A86B1214-CA98-47C7-8664-44B1E1F96042}"/>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Title Placeholder 20">
            <a:extLst>
              <a:ext uri="{FF2B5EF4-FFF2-40B4-BE49-F238E27FC236}">
                <a16:creationId xmlns:a16="http://schemas.microsoft.com/office/drawing/2014/main" id="{7CBBE87C-9F49-4BE7-87AD-7D152B9C98AD}"/>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142FAAF6-E374-4F21-BE5A-953B9B64A34B}"/>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7FE18043-6046-44FE-8563-F6B95E210739}"/>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17171"/>
                </a:solidFill>
                <a:latin typeface="Tahoma" panose="020B0604030504040204" pitchFamily="34" charset="0"/>
                <a:cs typeface="Tahoma" panose="020B0604030504040204" pitchFamily="34" charset="0"/>
              </a:defRPr>
            </a:lvl1pPr>
          </a:lstStyle>
          <a:p>
            <a:pPr>
              <a:defRPr/>
            </a:pPr>
            <a:fld id="{4BFF3481-D886-42A4-8301-B35413ECBD4A}" type="slidenum">
              <a:rPr lang="en-US" altLang="en-US"/>
              <a:pPr>
                <a:defRPr/>
              </a:pPr>
              <a:t>‹#›</a:t>
            </a:fld>
            <a:endParaRPr lang="en-US" altLang="en-US"/>
          </a:p>
        </p:txBody>
      </p:sp>
      <p:sp>
        <p:nvSpPr>
          <p:cNvPr id="3076" name="Text Placeholder 2">
            <a:extLst>
              <a:ext uri="{FF2B5EF4-FFF2-40B4-BE49-F238E27FC236}">
                <a16:creationId xmlns:a16="http://schemas.microsoft.com/office/drawing/2014/main" id="{62901D12-B5A6-45B7-983A-705CD8BB286E}"/>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3077" name="Picture 4" descr="ADAlogoPMS">
            <a:extLst>
              <a:ext uri="{FF2B5EF4-FFF2-40B4-BE49-F238E27FC236}">
                <a16:creationId xmlns:a16="http://schemas.microsoft.com/office/drawing/2014/main" id="{41E5CEF2-B627-4C92-B62A-0FEE8AFD9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Line 7">
            <a:extLst>
              <a:ext uri="{FF2B5EF4-FFF2-40B4-BE49-F238E27FC236}">
                <a16:creationId xmlns:a16="http://schemas.microsoft.com/office/drawing/2014/main" id="{4E592745-6BB7-43CC-8633-C7D6083C107D}"/>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Line 8">
            <a:extLst>
              <a:ext uri="{FF2B5EF4-FFF2-40B4-BE49-F238E27FC236}">
                <a16:creationId xmlns:a16="http://schemas.microsoft.com/office/drawing/2014/main" id="{F2A835B2-7CB8-400E-9EDD-BB0C1459411B}"/>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0" name="Title Placeholder 20">
            <a:extLst>
              <a:ext uri="{FF2B5EF4-FFF2-40B4-BE49-F238E27FC236}">
                <a16:creationId xmlns:a16="http://schemas.microsoft.com/office/drawing/2014/main" id="{1710F241-4C10-4C5A-AC34-A380BF68D1F0}"/>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85BED180-3659-43FA-BC02-62C8C8CEE318}"/>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endParaRPr lang="en-US" dirty="0"/>
          </a:p>
        </p:txBody>
      </p:sp>
    </p:spTree>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 id="2147484616" r:id="rId12"/>
    <p:sldLayoutId id="2147484617" r:id="rId13"/>
    <p:sldLayoutId id="2147484618" r:id="rId14"/>
    <p:sldLayoutId id="2147484619" r:id="rId15"/>
  </p:sldLayoutIdLst>
  <p:hf hd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B01CE551-AEA0-4170-9FC1-385C77126486}"/>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050C87EB-DFA5-418B-820F-78779DE17C05}"/>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9E6E7578-3176-43EB-8DB0-65AAE061F5BF}" type="slidenum">
              <a:rPr lang="en-US"/>
              <a:pPr>
                <a:defRPr/>
              </a:pPr>
              <a:t>‹#›</a:t>
            </a:fld>
            <a:endParaRPr lang="en-US" dirty="0"/>
          </a:p>
        </p:txBody>
      </p:sp>
      <p:sp>
        <p:nvSpPr>
          <p:cNvPr id="5124" name="Text Placeholder 2">
            <a:extLst>
              <a:ext uri="{FF2B5EF4-FFF2-40B4-BE49-F238E27FC236}">
                <a16:creationId xmlns:a16="http://schemas.microsoft.com/office/drawing/2014/main" id="{C9C1FD2F-E24F-483F-ACEF-D0F8C0EAC9EB}"/>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5125" name="Line 7">
            <a:extLst>
              <a:ext uri="{FF2B5EF4-FFF2-40B4-BE49-F238E27FC236}">
                <a16:creationId xmlns:a16="http://schemas.microsoft.com/office/drawing/2014/main" id="{112B66CF-370B-400C-961F-61B298ECF597}"/>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6" name="Line 8">
            <a:extLst>
              <a:ext uri="{FF2B5EF4-FFF2-40B4-BE49-F238E27FC236}">
                <a16:creationId xmlns:a16="http://schemas.microsoft.com/office/drawing/2014/main" id="{884B0907-C77F-43A0-838B-54120203D0BD}"/>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Title Placeholder 20">
            <a:extLst>
              <a:ext uri="{FF2B5EF4-FFF2-40B4-BE49-F238E27FC236}">
                <a16:creationId xmlns:a16="http://schemas.microsoft.com/office/drawing/2014/main" id="{456D2656-035F-4AA2-96A8-9EBA49D328BE}"/>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5128" name="Picture 8" descr="Academy-of-Nutrition-and-Dietetics.jpg">
            <a:extLst>
              <a:ext uri="{FF2B5EF4-FFF2-40B4-BE49-F238E27FC236}">
                <a16:creationId xmlns:a16="http://schemas.microsoft.com/office/drawing/2014/main" id="{BBCADD82-7D2C-48C4-AC43-C6808779AFA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70BDE04E-516C-41E2-8DF0-78AC0C3243BC}"/>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155AC02D-D86B-4E64-81E5-8E52CADF8B8B}"/>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40C26AA0-F8E0-478D-BB9D-124A1A6431A9}" type="slidenum">
              <a:rPr lang="en-US"/>
              <a:pPr>
                <a:defRPr/>
              </a:pPr>
              <a:t>‹#›</a:t>
            </a:fld>
            <a:endParaRPr lang="en-US" dirty="0"/>
          </a:p>
        </p:txBody>
      </p:sp>
      <p:sp>
        <p:nvSpPr>
          <p:cNvPr id="6148" name="Text Placeholder 2">
            <a:extLst>
              <a:ext uri="{FF2B5EF4-FFF2-40B4-BE49-F238E27FC236}">
                <a16:creationId xmlns:a16="http://schemas.microsoft.com/office/drawing/2014/main" id="{D0E5C95C-43E0-45DB-BE87-167626E9372A}"/>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6149" name="Line 7">
            <a:extLst>
              <a:ext uri="{FF2B5EF4-FFF2-40B4-BE49-F238E27FC236}">
                <a16:creationId xmlns:a16="http://schemas.microsoft.com/office/drawing/2014/main" id="{2FEC4006-B2F3-4519-89C6-B63D3F7D4218}"/>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8">
            <a:extLst>
              <a:ext uri="{FF2B5EF4-FFF2-40B4-BE49-F238E27FC236}">
                <a16:creationId xmlns:a16="http://schemas.microsoft.com/office/drawing/2014/main" id="{73F4DEF0-288D-4468-A057-2C6D8CD02303}"/>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Title Placeholder 20">
            <a:extLst>
              <a:ext uri="{FF2B5EF4-FFF2-40B4-BE49-F238E27FC236}">
                <a16:creationId xmlns:a16="http://schemas.microsoft.com/office/drawing/2014/main" id="{D05A10E9-51BB-40DA-BA93-B8C0C38C932E}"/>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6152" name="Picture 8" descr="Academy-of-Nutrition-and-Dietetics.jpg">
            <a:extLst>
              <a:ext uri="{FF2B5EF4-FFF2-40B4-BE49-F238E27FC236}">
                <a16:creationId xmlns:a16="http://schemas.microsoft.com/office/drawing/2014/main" id="{3EF950E7-132E-4DA8-8E0D-E2AD0332ECE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78FBB9D2-3BC7-4733-812A-12CE31FC9C70}"/>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92DE1C0C-CE63-49E8-8B53-97B957CE378F}"/>
              </a:ext>
            </a:extLst>
          </p:cNvPr>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717171"/>
                </a:solidFill>
                <a:latin typeface="Tahoma" pitchFamily="34" charset="0"/>
                <a:cs typeface="Tahoma" pitchFamily="34" charset="0"/>
              </a:defRPr>
            </a:lvl1pPr>
          </a:lstStyle>
          <a:p>
            <a:pPr>
              <a:defRPr/>
            </a:pPr>
            <a:fld id="{1A34E3F8-172D-4965-B852-CA0A3387564F}" type="slidenum">
              <a:rPr lang="en-US"/>
              <a:pPr>
                <a:defRPr/>
              </a:pPr>
              <a:t>‹#›</a:t>
            </a:fld>
            <a:endParaRPr lang="en-US" dirty="0"/>
          </a:p>
        </p:txBody>
      </p:sp>
      <p:sp>
        <p:nvSpPr>
          <p:cNvPr id="7172" name="Text Placeholder 2">
            <a:extLst>
              <a:ext uri="{FF2B5EF4-FFF2-40B4-BE49-F238E27FC236}">
                <a16:creationId xmlns:a16="http://schemas.microsoft.com/office/drawing/2014/main" id="{4B31E07E-F5C1-47F9-96A7-3FD7F483A906}"/>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7173" name="Line 7">
            <a:extLst>
              <a:ext uri="{FF2B5EF4-FFF2-40B4-BE49-F238E27FC236}">
                <a16:creationId xmlns:a16="http://schemas.microsoft.com/office/drawing/2014/main" id="{10EFDFC2-EE7C-4B28-ABDF-D7854A15C314}"/>
              </a:ext>
            </a:extLst>
          </p:cNvPr>
          <p:cNvSpPr>
            <a:spLocks noChangeShapeType="1"/>
          </p:cNvSpPr>
          <p:nvPr/>
        </p:nvSpPr>
        <p:spPr bwMode="auto">
          <a:xfrm>
            <a:off x="304800" y="6477000"/>
            <a:ext cx="85344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8">
            <a:extLst>
              <a:ext uri="{FF2B5EF4-FFF2-40B4-BE49-F238E27FC236}">
                <a16:creationId xmlns:a16="http://schemas.microsoft.com/office/drawing/2014/main" id="{EA22D715-C4B5-4DE7-A883-C00F186FD05D}"/>
              </a:ext>
            </a:extLst>
          </p:cNvPr>
          <p:cNvSpPr>
            <a:spLocks noChangeShapeType="1"/>
          </p:cNvSpPr>
          <p:nvPr/>
        </p:nvSpPr>
        <p:spPr bwMode="auto">
          <a:xfrm>
            <a:off x="304800" y="838200"/>
            <a:ext cx="8504238" cy="0"/>
          </a:xfrm>
          <a:prstGeom prst="line">
            <a:avLst/>
          </a:prstGeom>
          <a:noFill/>
          <a:ln w="28575">
            <a:solidFill>
              <a:srgbClr val="06590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itle Placeholder 20">
            <a:extLst>
              <a:ext uri="{FF2B5EF4-FFF2-40B4-BE49-F238E27FC236}">
                <a16:creationId xmlns:a16="http://schemas.microsoft.com/office/drawing/2014/main" id="{73DF103B-CB75-43E3-B3B5-D6682893F80B}"/>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176" name="Picture 8" descr="Academy-of-Nutrition-and-Dietetics.jpg">
            <a:extLst>
              <a:ext uri="{FF2B5EF4-FFF2-40B4-BE49-F238E27FC236}">
                <a16:creationId xmlns:a16="http://schemas.microsoft.com/office/drawing/2014/main" id="{19DCB8C6-EA5D-41A4-8993-E94D9EE9B4B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248400" y="228600"/>
            <a:ext cx="21748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717171"/>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71717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35.xml"/><Relationship Id="rId4" Type="http://schemas.openxmlformats.org/officeDocument/2006/relationships/hyperlink" Target="http://theconversation.com/we-need-palliative-care-for-babies-facing-certain-death-15932"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hyperlink" Target="http://elenazanella.wordpress.com/download" TargetMode="External"/><Relationship Id="rId2" Type="http://schemas.openxmlformats.org/officeDocument/2006/relationships/image" Target="../media/image24.jp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hyperlink" Target="http://clamorworld.com/78-million-babies-not-breastfed-in-first-hour-of-life-reports-by-who-unicef/" TargetMode="External"/><Relationship Id="rId2" Type="http://schemas.openxmlformats.org/officeDocument/2006/relationships/image" Target="../media/image25.jp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hyperlink" Target="http://www.andeal.org/pti" TargetMode="Externa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andeal.org/" TargetMode="External"/><Relationship Id="rId1" Type="http://schemas.openxmlformats.org/officeDocument/2006/relationships/slideLayout" Target="../slideLayouts/slideLayout48.xml"/><Relationship Id="rId4" Type="http://schemas.openxmlformats.org/officeDocument/2006/relationships/hyperlink" Target="mailto:eal@eatrigh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propublica.org/article/the-13-dollar-test-that-saved-my-babys-life" TargetMode="External"/><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a:extLst>
              <a:ext uri="{FF2B5EF4-FFF2-40B4-BE49-F238E27FC236}">
                <a16:creationId xmlns:a16="http://schemas.microsoft.com/office/drawing/2014/main" id="{9754B3C5-0742-498F-8F25-F8DFBECE289C}"/>
              </a:ext>
            </a:extLst>
          </p:cNvPr>
          <p:cNvSpPr txBox="1">
            <a:spLocks/>
          </p:cNvSpPr>
          <p:nvPr/>
        </p:nvSpPr>
        <p:spPr bwMode="auto">
          <a:xfrm>
            <a:off x="587375" y="112395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chemeClr val="hlink"/>
                </a:solidFill>
              </a:rPr>
              <a:t>www.andeal.org</a:t>
            </a:r>
          </a:p>
          <a:p>
            <a:pPr algn="ctr">
              <a:buFont typeface="Arial" panose="020B0604020202020204" pitchFamily="34" charset="0"/>
              <a:buNone/>
            </a:pPr>
            <a:endParaRPr lang="en-US" altLang="en-US" sz="3200">
              <a:solidFill>
                <a:srgbClr val="717171"/>
              </a:solidFill>
              <a:latin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4A636FFE-CFB7-48F5-B54F-5D4BEFD96C55}"/>
              </a:ext>
            </a:extLst>
          </p:cNvPr>
          <p:cNvSpPr/>
          <p:nvPr/>
        </p:nvSpPr>
        <p:spPr>
          <a:xfrm>
            <a:off x="533400" y="1625600"/>
            <a:ext cx="8229600" cy="241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solidFill>
                  <a:schemeClr val="accent2">
                    <a:lumMod val="50000"/>
                  </a:schemeClr>
                </a:solidFill>
              </a:rPr>
              <a:t>Very Low Birthweight Preterm Infant Enteral Nutrition 2020</a:t>
            </a:r>
          </a:p>
          <a:p>
            <a:pPr algn="ctr" eaLnBrk="1" hangingPunct="1">
              <a:defRPr/>
            </a:pPr>
            <a:r>
              <a:rPr lang="en-US" dirty="0">
                <a:solidFill>
                  <a:schemeClr val="accent2">
                    <a:lumMod val="50000"/>
                  </a:schemeClr>
                </a:solidFill>
              </a:rPr>
              <a:t>Evidence-Based Nutrition Practice Guidelines</a:t>
            </a:r>
            <a:br>
              <a:rPr lang="en-US" dirty="0">
                <a:solidFill>
                  <a:schemeClr val="accent2">
                    <a:lumMod val="50000"/>
                  </a:schemeClr>
                </a:solidFill>
              </a:rPr>
            </a:br>
            <a:br>
              <a:rPr lang="en-US" dirty="0">
                <a:solidFill>
                  <a:schemeClr val="accent2">
                    <a:lumMod val="50000"/>
                  </a:schemeClr>
                </a:solidFill>
              </a:rPr>
            </a:br>
            <a:r>
              <a:rPr lang="en-US" sz="2400" dirty="0">
                <a:solidFill>
                  <a:schemeClr val="accent2">
                    <a:lumMod val="50000"/>
                  </a:schemeClr>
                </a:solidFill>
              </a:rPr>
              <a:t>Executive Summary of Recommendations</a:t>
            </a:r>
          </a:p>
          <a:p>
            <a:pPr algn="ctr" eaLnBrk="1" hangingPunct="1">
              <a:defRPr/>
            </a:pPr>
            <a:endParaRPr lang="en-US" dirty="0">
              <a:solidFill>
                <a:srgbClr val="C27D42"/>
              </a:solidFill>
            </a:endParaRPr>
          </a:p>
        </p:txBody>
      </p:sp>
      <p:sp>
        <p:nvSpPr>
          <p:cNvPr id="55300" name="Text Placeholder 2">
            <a:extLst>
              <a:ext uri="{FF2B5EF4-FFF2-40B4-BE49-F238E27FC236}">
                <a16:creationId xmlns:a16="http://schemas.microsoft.com/office/drawing/2014/main" id="{18B4A2ED-0B6C-4203-8384-64A773EC184A}"/>
              </a:ext>
            </a:extLst>
          </p:cNvPr>
          <p:cNvSpPr>
            <a:spLocks noGrp="1"/>
          </p:cNvSpPr>
          <p:nvPr>
            <p:ph type="body" sz="quarter" idx="12"/>
          </p:nvPr>
        </p:nvSpPr>
        <p:spPr bwMode="auto">
          <a:xfrm>
            <a:off x="457200" y="381000"/>
            <a:ext cx="80772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2000"/>
              <a:t>Academy of Nutrition and Dietetics </a:t>
            </a:r>
            <a:br>
              <a:rPr lang="en-US" altLang="en-US"/>
            </a:br>
            <a:r>
              <a:rPr lang="en-US" altLang="en-US" sz="2800"/>
              <a:t>Evidence Analysis Library</a:t>
            </a:r>
            <a:r>
              <a:rPr lang="en-US" altLang="en-US" sz="2800" baseline="30000"/>
              <a:t>®</a:t>
            </a:r>
          </a:p>
          <a:p>
            <a:pPr marL="0" indent="0" algn="l" eaLnBrk="1" hangingPunct="1"/>
            <a:endParaRPr lang="en-US" altLang="en-US" sz="2000"/>
          </a:p>
        </p:txBody>
      </p:sp>
      <p:pic>
        <p:nvPicPr>
          <p:cNvPr id="55301" name="Picture 6" descr="eatright_org_logo_color.jpg">
            <a:extLst>
              <a:ext uri="{FF2B5EF4-FFF2-40B4-BE49-F238E27FC236}">
                <a16:creationId xmlns:a16="http://schemas.microsoft.com/office/drawing/2014/main" id="{B7271981-EFD0-454E-8629-7229297529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8895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7">
            <a:extLst>
              <a:ext uri="{FF2B5EF4-FFF2-40B4-BE49-F238E27FC236}">
                <a16:creationId xmlns:a16="http://schemas.microsoft.com/office/drawing/2014/main" id="{5FCB0408-08D8-4EC6-8840-F53775D0045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3" name="Picture 2" descr="A picture containing person, indoor, sitting, small&#10;&#10;Description automatically generated">
            <a:extLst>
              <a:ext uri="{FF2B5EF4-FFF2-40B4-BE49-F238E27FC236}">
                <a16:creationId xmlns:a16="http://schemas.microsoft.com/office/drawing/2014/main" id="{B4DF7BD1-3FA9-47C5-A597-A0CAF9B968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74856" y="4453680"/>
            <a:ext cx="3754544" cy="18495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AA344F4-2D07-4DB6-A512-0C59088C0CBB}"/>
              </a:ext>
            </a:extLst>
          </p:cNvPr>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6C4248CC-C505-4FD6-875C-FB1F6FF6C575}"/>
              </a:ext>
            </a:extLst>
          </p:cNvPr>
          <p:cNvGraphicFramePr>
            <a:graphicFrameLocks noGrp="1"/>
          </p:cNvGraphicFramePr>
          <p:nvPr/>
        </p:nvGraphicFramePr>
        <p:xfrm>
          <a:off x="304800" y="914400"/>
          <a:ext cx="8458201" cy="5699552"/>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731">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210290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Strong</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means that the workgroup believes that the benefits of the recommended approach clearly exceed the harms  (or that the harms clearly exceed the benefits in the case of a strong negative recommendation), and that the quality of the supporting evidence is excellent/good (grade I or II)</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strong recommendations may be made based on lesser evidence when high-quality evidence is impossible to obtain and the anticipated benefits strongly outweigh the harms.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Strong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unless a clear and compelling rationale for an alternative approach is present.</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3717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Fair </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Fair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workgroup believes that the benefits exceed the harms (or that the harms clearly exceed the benefits in the case of a negative recommendation), but the quality of evidence is not as strong (grade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In some clearly identified circumstances, recommendations may be made based on lesser evidence when high-quality evidence is impossible to obtain and the anticipated benefits outweigh the harms.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generally follow 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Fair</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recommendation but remain alert to new information and be sensitive to patient preferences.</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54311">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Weak</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the quality of evidence that exists is suspect or that well-done studies (grade I, II, or III)</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show little clear advantage to one approach versus another.</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cautious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Weak</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 should exercise judgment and be alert to emerging publications that report evidence. Patient preference should have a substantial influencing role.  </a:t>
                      </a:r>
                    </a:p>
                  </a:txBody>
                  <a:tcPr marT="45694" marB="45694"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5561" name="Text Box 33">
            <a:extLst>
              <a:ext uri="{FF2B5EF4-FFF2-40B4-BE49-F238E27FC236}">
                <a16:creationId xmlns:a16="http://schemas.microsoft.com/office/drawing/2014/main" id="{16A5F44C-7962-4A50-A94C-DDDCDB54E0BF}"/>
              </a:ext>
            </a:extLst>
          </p:cNvPr>
          <p:cNvSpPr txBox="1">
            <a:spLocks noChangeArrowheads="1"/>
          </p:cNvSpPr>
          <p:nvPr/>
        </p:nvSpPr>
        <p:spPr bwMode="auto">
          <a:xfrm>
            <a:off x="2895600" y="16002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spcBef>
                <a:spcPct val="50000"/>
              </a:spcBef>
              <a:buFontTx/>
              <a:buNone/>
            </a:pPr>
            <a:endParaRPr lang="en-US" altLang="en-US" sz="3600">
              <a:solidFill>
                <a:schemeClr val="tx1"/>
              </a:solidFill>
              <a:latin typeface="Gill Sans"/>
            </a:endParaRPr>
          </a:p>
        </p:txBody>
      </p:sp>
      <p:sp>
        <p:nvSpPr>
          <p:cNvPr id="65562" name="Text Box 34">
            <a:extLst>
              <a:ext uri="{FF2B5EF4-FFF2-40B4-BE49-F238E27FC236}">
                <a16:creationId xmlns:a16="http://schemas.microsoft.com/office/drawing/2014/main" id="{BD40C5D0-A360-459A-8022-82B6410F7216}"/>
              </a:ext>
            </a:extLst>
          </p:cNvPr>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65563" name="Text Box 35">
            <a:extLst>
              <a:ext uri="{FF2B5EF4-FFF2-40B4-BE49-F238E27FC236}">
                <a16:creationId xmlns:a16="http://schemas.microsoft.com/office/drawing/2014/main" id="{3F239B2E-BC19-41E2-8FB5-63B363F1E671}"/>
              </a:ext>
            </a:extLst>
          </p:cNvPr>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10" name="Rectangle 2">
            <a:extLst>
              <a:ext uri="{FF2B5EF4-FFF2-40B4-BE49-F238E27FC236}">
                <a16:creationId xmlns:a16="http://schemas.microsoft.com/office/drawing/2014/main" id="{4169BDB6-FB91-46D3-B11D-E7F79C59AA97}"/>
              </a:ext>
            </a:extLst>
          </p:cNvPr>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(1 of 2) </a:t>
            </a:r>
          </a:p>
        </p:txBody>
      </p:sp>
      <p:sp>
        <p:nvSpPr>
          <p:cNvPr id="65565" name="Slide Number Placeholder 7">
            <a:extLst>
              <a:ext uri="{FF2B5EF4-FFF2-40B4-BE49-F238E27FC236}">
                <a16:creationId xmlns:a16="http://schemas.microsoft.com/office/drawing/2014/main" id="{256568A9-F117-4C61-95A4-9F05E5129D0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12D21E42-B4E0-4EB2-AECB-C68DAC301620}" type="slidenum">
              <a:rPr lang="en-US" altLang="en-US" sz="1200" smtClean="0">
                <a:solidFill>
                  <a:srgbClr val="717171"/>
                </a:solidFill>
              </a:rPr>
              <a:pPr fontAlgn="base">
                <a:spcBef>
                  <a:spcPct val="0"/>
                </a:spcBef>
                <a:spcAft>
                  <a:spcPct val="0"/>
                </a:spcAft>
                <a:buFontTx/>
                <a:buNone/>
              </a:pPr>
              <a:t>10</a:t>
            </a:fld>
            <a:endParaRPr lang="en-US" altLang="en-US" sz="1200">
              <a:solidFill>
                <a:srgbClr val="717171"/>
              </a:solidFill>
            </a:endParaRPr>
          </a:p>
        </p:txBody>
      </p:sp>
      <p:sp>
        <p:nvSpPr>
          <p:cNvPr id="65566" name="TextBox 10">
            <a:extLst>
              <a:ext uri="{FF2B5EF4-FFF2-40B4-BE49-F238E27FC236}">
                <a16:creationId xmlns:a16="http://schemas.microsoft.com/office/drawing/2014/main" id="{73897515-8D08-4DAB-996C-116B361F4F7B}"/>
              </a:ext>
            </a:extLst>
          </p:cNvPr>
          <p:cNvSpPr txBox="1">
            <a:spLocks noChangeArrowheads="1"/>
          </p:cNvSpPr>
          <p:nvPr/>
        </p:nvSpPr>
        <p:spPr bwMode="auto">
          <a:xfrm>
            <a:off x="304800" y="662305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19CAFC8-085B-4103-84EF-99219DF32447}"/>
              </a:ext>
            </a:extLst>
          </p:cNvPr>
          <p:cNvSpPr>
            <a:spLocks noChangeArrowheads="1"/>
          </p:cNvSpPr>
          <p:nvPr/>
        </p:nvSpPr>
        <p:spPr bwMode="auto">
          <a:xfrm>
            <a:off x="-65088" y="2301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2400">
              <a:solidFill>
                <a:schemeClr val="tx1"/>
              </a:solidFill>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6F1B8DBD-E0B1-4EC9-B101-4524DB3DA376}"/>
              </a:ext>
            </a:extLst>
          </p:cNvPr>
          <p:cNvGraphicFramePr>
            <a:graphicFrameLocks noGrp="1"/>
          </p:cNvGraphicFramePr>
          <p:nvPr/>
        </p:nvGraphicFramePr>
        <p:xfrm>
          <a:off x="228600" y="1371600"/>
          <a:ext cx="8458201" cy="4162426"/>
        </p:xfrm>
        <a:graphic>
          <a:graphicData uri="http://schemas.openxmlformats.org/drawingml/2006/table">
            <a:tbl>
              <a:tblPr/>
              <a:tblGrid>
                <a:gridCol w="1676400">
                  <a:extLst>
                    <a:ext uri="{9D8B030D-6E8A-4147-A177-3AD203B41FA5}">
                      <a16:colId xmlns:a16="http://schemas.microsoft.com/office/drawing/2014/main" val="20000"/>
                    </a:ext>
                  </a:extLst>
                </a:gridCol>
                <a:gridCol w="3847863">
                  <a:extLst>
                    <a:ext uri="{9D8B030D-6E8A-4147-A177-3AD203B41FA5}">
                      <a16:colId xmlns:a16="http://schemas.microsoft.com/office/drawing/2014/main" val="20001"/>
                    </a:ext>
                  </a:extLst>
                </a:gridCol>
                <a:gridCol w="2933938">
                  <a:extLst>
                    <a:ext uri="{9D8B030D-6E8A-4147-A177-3AD203B41FA5}">
                      <a16:colId xmlns:a16="http://schemas.microsoft.com/office/drawing/2014/main" val="20002"/>
                    </a:ext>
                  </a:extLst>
                </a:gridCol>
              </a:tblGrid>
              <a:tr h="30484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Statement Rating</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Definition</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tabLst/>
                      </a:pPr>
                      <a:r>
                        <a:rPr kumimoji="0" lang="en-US" sz="1400" b="1" i="0" u="none" strike="noStrike" cap="none" normalizeH="0" baseline="0" dirty="0">
                          <a:ln>
                            <a:noFill/>
                          </a:ln>
                          <a:solidFill>
                            <a:srgbClr val="FFFF99"/>
                          </a:solidFill>
                          <a:effectLst>
                            <a:outerShdw blurRad="38100" dist="38100" dir="2700000" algn="tl">
                              <a:srgbClr val="000000"/>
                            </a:outerShdw>
                          </a:effectLst>
                          <a:latin typeface="Garamond" pitchFamily="18" charset="0"/>
                          <a:cs typeface="Times New Roman" pitchFamily="18" charset="0"/>
                        </a:rPr>
                        <a:t>Implication for Practice</a:t>
                      </a:r>
                      <a:endParaRPr kumimoji="0" lang="en-US" sz="2400" b="0" i="0" u="none" strike="noStrike" cap="none" normalizeH="0" baseline="0" dirty="0">
                        <a:ln>
                          <a:noFill/>
                        </a:ln>
                        <a:solidFill>
                          <a:srgbClr val="FFFF99"/>
                        </a:solidFill>
                        <a:effectLst>
                          <a:outerShdw blurRad="38100" dist="38100" dir="2700000" algn="tl">
                            <a:srgbClr val="000000"/>
                          </a:outerShdw>
                        </a:effectLst>
                        <a:latin typeface="Times New Roman" pitchFamily="18" charset="0"/>
                        <a:cs typeface="Times New Roman" pitchFamily="18"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193704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Consensus</a:t>
                      </a:r>
                      <a:r>
                        <a:rPr kumimoji="0" lang="en-US" sz="2000" b="1" i="0" u="none" strike="noStrike" cap="none" normalizeH="0" baseline="0" dirty="0">
                          <a:ln>
                            <a:noFill/>
                          </a:ln>
                          <a:solidFill>
                            <a:srgbClr val="CC9900"/>
                          </a:solidFill>
                          <a:effectLst/>
                          <a:latin typeface="Garamond" pitchFamily="18" charset="0"/>
                          <a:ea typeface="Times New Roman" pitchFamily="18" charset="0"/>
                          <a:cs typeface="Tahoma" pitchFamily="34" charset="0"/>
                        </a:rPr>
                        <a:t> </a:t>
                      </a:r>
                      <a:endParaRPr kumimoji="0" lang="en-US" sz="2000" b="1" i="0" u="none" strike="noStrike" cap="none" normalizeH="0" baseline="0" dirty="0">
                        <a:ln>
                          <a:noFill/>
                        </a:ln>
                        <a:solidFill>
                          <a:srgbClr val="CC9900"/>
                        </a:solidFill>
                        <a:effectLst/>
                        <a:latin typeface="Times New Roman" pitchFamily="18" charset="0"/>
                        <a:ea typeface="Times New Roman" pitchFamily="18" charset="0"/>
                        <a:cs typeface="Tahoma" pitchFamily="34" charset="0"/>
                      </a:endParaRP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 means that Expert opinion (grade IV) supports the guideline recommendation even though the available scientific evidence did not present consistent results, or controlled trials were lacking.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be flexible in deciding whether to follow a recommendation classified as </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Consensus,</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although they may set boundaries on alternatives. Patient preference should have a substantial influencing role.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2053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Insufficient Evidence </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recommendation</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means that there is both a lack of pertinent evidence (grade V)</a:t>
                      </a:r>
                      <a:r>
                        <a:rPr kumimoji="0" lang="en-US" sz="1200" b="0" i="0" u="none" strike="noStrike" cap="none" normalizeH="0" baseline="30000" dirty="0">
                          <a:ln>
                            <a:noFill/>
                          </a:ln>
                          <a:solidFill>
                            <a:srgbClr val="39683E"/>
                          </a:solidFill>
                          <a:effectLst/>
                          <a:latin typeface="Tahoma" pitchFamily="34" charset="0"/>
                          <a:ea typeface="Times New Roman" pitchFamily="18" charset="0"/>
                          <a:cs typeface="Tahoma" pitchFamily="34" charset="0"/>
                        </a:rPr>
                        <a:t>*</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 and/or an unclear balance between benefits and harms.</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Practitioners should feel little constraint in deciding whether to follow a recommendation labeled</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as</a:t>
                      </a:r>
                      <a:r>
                        <a:rPr kumimoji="0" lang="en-US" sz="1200" b="1" i="0" u="none" strike="noStrike" cap="none" normalizeH="0" baseline="0" dirty="0">
                          <a:ln>
                            <a:noFill/>
                          </a:ln>
                          <a:solidFill>
                            <a:srgbClr val="39683E"/>
                          </a:solidFill>
                          <a:effectLst/>
                          <a:latin typeface="Tahoma" pitchFamily="34" charset="0"/>
                          <a:ea typeface="Times New Roman" pitchFamily="18" charset="0"/>
                          <a:cs typeface="Tahoma" pitchFamily="34" charset="0"/>
                        </a:rPr>
                        <a:t> Insufficient Evidence </a:t>
                      </a:r>
                      <a:r>
                        <a:rPr kumimoji="0" lang="en-US" sz="1200" b="0" i="0" u="none" strike="noStrike" cap="none" normalizeH="0" baseline="0" dirty="0">
                          <a:ln>
                            <a:noFill/>
                          </a:ln>
                          <a:solidFill>
                            <a:srgbClr val="39683E"/>
                          </a:solidFill>
                          <a:effectLst/>
                          <a:latin typeface="Tahoma" pitchFamily="34" charset="0"/>
                          <a:ea typeface="Times New Roman" pitchFamily="18" charset="0"/>
                          <a:cs typeface="Tahoma" pitchFamily="34" charset="0"/>
                        </a:rPr>
                        <a:t>and should exercise judgment and be alert to emerging publications that report evidence that clarifies the balance of benefit versus harm. Patient preference should have a substantial influencing role.</a:t>
                      </a:r>
                    </a:p>
                  </a:txBody>
                  <a:tcPr marT="45727" marB="45727"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7605" name="Text Box 34">
            <a:extLst>
              <a:ext uri="{FF2B5EF4-FFF2-40B4-BE49-F238E27FC236}">
                <a16:creationId xmlns:a16="http://schemas.microsoft.com/office/drawing/2014/main" id="{34B112EC-CDB5-4E0E-B352-2A0B9364D6E2}"/>
              </a:ext>
            </a:extLst>
          </p:cNvPr>
          <p:cNvSpPr txBox="1">
            <a:spLocks noChangeArrowheads="1"/>
          </p:cNvSpPr>
          <p:nvPr/>
        </p:nvSpPr>
        <p:spPr bwMode="auto">
          <a:xfrm>
            <a:off x="6384925" y="1033463"/>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67606" name="Text Box 35">
            <a:extLst>
              <a:ext uri="{FF2B5EF4-FFF2-40B4-BE49-F238E27FC236}">
                <a16:creationId xmlns:a16="http://schemas.microsoft.com/office/drawing/2014/main" id="{34B10DA5-34A8-46AD-9A9E-6EA6B2EF8B2A}"/>
              </a:ext>
            </a:extLst>
          </p:cNvPr>
          <p:cNvSpPr txBox="1">
            <a:spLocks noChangeArrowheads="1"/>
          </p:cNvSpPr>
          <p:nvPr/>
        </p:nvSpPr>
        <p:spPr bwMode="auto">
          <a:xfrm>
            <a:off x="6994525" y="728663"/>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3600">
              <a:solidFill>
                <a:schemeClr val="tx1"/>
              </a:solidFill>
              <a:latin typeface="Gill Sans"/>
            </a:endParaRPr>
          </a:p>
        </p:txBody>
      </p:sp>
      <p:sp>
        <p:nvSpPr>
          <p:cNvPr id="10" name="Rectangle 2">
            <a:extLst>
              <a:ext uri="{FF2B5EF4-FFF2-40B4-BE49-F238E27FC236}">
                <a16:creationId xmlns:a16="http://schemas.microsoft.com/office/drawing/2014/main" id="{5226683B-D2FD-40A3-BD78-9802B1F738BE}"/>
              </a:ext>
            </a:extLst>
          </p:cNvPr>
          <p:cNvSpPr txBox="1">
            <a:spLocks noRot="1" noChangeArrowheads="1"/>
          </p:cNvSpPr>
          <p:nvPr/>
        </p:nvSpPr>
        <p:spPr>
          <a:xfrm>
            <a:off x="228600" y="350838"/>
            <a:ext cx="8229600" cy="563562"/>
          </a:xfrm>
          <a:prstGeom prst="rect">
            <a:avLst/>
          </a:prstGeom>
        </p:spPr>
        <p:txBody>
          <a:bodyPr/>
          <a:lstStyle/>
          <a:p>
            <a:pPr eaLnBrk="1" hangingPunct="1">
              <a:defRPr/>
            </a:pPr>
            <a:r>
              <a:rPr lang="en-US" sz="3000" dirty="0">
                <a:solidFill>
                  <a:srgbClr val="39683E"/>
                </a:solidFill>
                <a:latin typeface="Tahoma" pitchFamily="34" charset="0"/>
                <a:ea typeface="+mj-ea"/>
                <a:cs typeface="Tahoma" pitchFamily="34" charset="0"/>
              </a:rPr>
              <a:t>Guideline Rating Chart (2 of 2) </a:t>
            </a:r>
          </a:p>
        </p:txBody>
      </p:sp>
      <p:sp>
        <p:nvSpPr>
          <p:cNvPr id="67608" name="Slide Number Placeholder 7">
            <a:extLst>
              <a:ext uri="{FF2B5EF4-FFF2-40B4-BE49-F238E27FC236}">
                <a16:creationId xmlns:a16="http://schemas.microsoft.com/office/drawing/2014/main" id="{FDBCF1E8-8F6D-487C-A4C2-8A00D56832F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F446DA9A-15A4-4BFD-B2C1-F76DD9033B2A}" type="slidenum">
              <a:rPr lang="en-US" altLang="en-US" sz="1200" smtClean="0">
                <a:solidFill>
                  <a:srgbClr val="717171"/>
                </a:solidFill>
              </a:rPr>
              <a:pPr fontAlgn="base">
                <a:spcBef>
                  <a:spcPct val="0"/>
                </a:spcBef>
                <a:spcAft>
                  <a:spcPct val="0"/>
                </a:spcAft>
                <a:buFontTx/>
                <a:buNone/>
              </a:pPr>
              <a:t>11</a:t>
            </a:fld>
            <a:endParaRPr lang="en-US" altLang="en-US" sz="1200">
              <a:solidFill>
                <a:srgbClr val="717171"/>
              </a:solidFill>
            </a:endParaRPr>
          </a:p>
        </p:txBody>
      </p:sp>
      <p:sp>
        <p:nvSpPr>
          <p:cNvPr id="67609" name="TextBox 7">
            <a:extLst>
              <a:ext uri="{FF2B5EF4-FFF2-40B4-BE49-F238E27FC236}">
                <a16:creationId xmlns:a16="http://schemas.microsoft.com/office/drawing/2014/main" id="{F8584109-8241-44D4-9ED1-68E8E5C454B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a:extLst>
              <a:ext uri="{FF2B5EF4-FFF2-40B4-BE49-F238E27FC236}">
                <a16:creationId xmlns:a16="http://schemas.microsoft.com/office/drawing/2014/main" id="{643684AA-5345-4E30-B47C-F97BA9F7F84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BDC24310-BA14-4087-BBB3-D46F4EECEFB5}" type="slidenum">
              <a:rPr lang="en-US" altLang="en-US" sz="1200" smtClean="0">
                <a:solidFill>
                  <a:srgbClr val="717171"/>
                </a:solidFill>
              </a:rPr>
              <a:pPr fontAlgn="base">
                <a:spcBef>
                  <a:spcPct val="0"/>
                </a:spcBef>
                <a:spcAft>
                  <a:spcPct val="0"/>
                </a:spcAft>
                <a:buFontTx/>
                <a:buNone/>
              </a:pPr>
              <a:t>12</a:t>
            </a:fld>
            <a:endParaRPr lang="en-US" altLang="en-US" sz="1200">
              <a:solidFill>
                <a:srgbClr val="717171"/>
              </a:solidFill>
            </a:endParaRPr>
          </a:p>
        </p:txBody>
      </p:sp>
      <p:sp>
        <p:nvSpPr>
          <p:cNvPr id="69635" name="Rectangle 2">
            <a:extLst>
              <a:ext uri="{FF2B5EF4-FFF2-40B4-BE49-F238E27FC236}">
                <a16:creationId xmlns:a16="http://schemas.microsoft.com/office/drawing/2014/main" id="{1F9CF269-C902-45B6-83E6-9C74A28BC5C7}"/>
              </a:ext>
            </a:extLst>
          </p:cNvPr>
          <p:cNvSpPr>
            <a:spLocks noGrp="1" noRot="1"/>
          </p:cNvSpPr>
          <p:nvPr>
            <p:ph type="title" idx="4294967295"/>
          </p:nvPr>
        </p:nvSpPr>
        <p:spPr>
          <a:xfrm>
            <a:off x="152400" y="269875"/>
            <a:ext cx="8229600" cy="563563"/>
          </a:xfrm>
        </p:spPr>
        <p:txBody>
          <a:bodyPr/>
          <a:lstStyle/>
          <a:p>
            <a:pPr eaLnBrk="1" hangingPunct="1"/>
            <a:r>
              <a:rPr lang="en-US" altLang="en-US"/>
              <a:t>Conditional / Imperative</a:t>
            </a:r>
          </a:p>
        </p:txBody>
      </p:sp>
      <p:sp>
        <p:nvSpPr>
          <p:cNvPr id="69636" name="Rectangle 3">
            <a:extLst>
              <a:ext uri="{FF2B5EF4-FFF2-40B4-BE49-F238E27FC236}">
                <a16:creationId xmlns:a16="http://schemas.microsoft.com/office/drawing/2014/main" id="{8B42B3AC-9F90-446B-92DB-B3840024CAA0}"/>
              </a:ext>
            </a:extLst>
          </p:cNvPr>
          <p:cNvSpPr>
            <a:spLocks noGrp="1"/>
          </p:cNvSpPr>
          <p:nvPr>
            <p:ph type="body" idx="4294967295"/>
          </p:nvPr>
        </p:nvSpPr>
        <p:spPr>
          <a:xfrm>
            <a:off x="381000" y="1274763"/>
            <a:ext cx="8229600" cy="4830762"/>
          </a:xfrm>
        </p:spPr>
        <p:txBody>
          <a:bodyPr/>
          <a:lstStyle/>
          <a:p>
            <a:pPr eaLnBrk="1" hangingPunct="1">
              <a:lnSpc>
                <a:spcPct val="80000"/>
              </a:lnSpc>
            </a:pPr>
            <a:r>
              <a:rPr lang="en-US" altLang="en-US" sz="2400">
                <a:solidFill>
                  <a:srgbClr val="717171"/>
                </a:solidFill>
              </a:rPr>
              <a:t>Conditional statements </a:t>
            </a:r>
            <a:r>
              <a:rPr lang="en-US" altLang="en-US" sz="2400"/>
              <a:t>clearly define a specific situation and contain conditional text that would limit their applicability to specified circumstances, or to a sub-population group. More specifically, a conditional recommendation can be stated in if/then terminology.</a:t>
            </a:r>
          </a:p>
          <a:p>
            <a:pPr lvl="1" eaLnBrk="1" hangingPunct="1">
              <a:lnSpc>
                <a:spcPct val="80000"/>
              </a:lnSpc>
            </a:pPr>
            <a:r>
              <a:rPr lang="en-US" altLang="en-US" sz="2000"/>
              <a:t> e.g., If an individual does not eat food sources of omega-3 fatty acids, then 1g of EPA and DHA omega-3 fatty acid supplements </a:t>
            </a:r>
            <a:r>
              <a:rPr lang="en-US" altLang="en-US" sz="2000" i="1"/>
              <a:t>may</a:t>
            </a:r>
            <a:r>
              <a:rPr lang="en-US" altLang="en-US" sz="2000"/>
              <a:t> be recommended for secondary prevention.</a:t>
            </a:r>
          </a:p>
          <a:p>
            <a:pPr lvl="1" eaLnBrk="1" hangingPunct="1">
              <a:lnSpc>
                <a:spcPct val="80000"/>
              </a:lnSpc>
              <a:buFont typeface="Wingdings" panose="05000000000000000000" pitchFamily="2" charset="2"/>
              <a:buNone/>
            </a:pPr>
            <a:endParaRPr lang="en-US" altLang="en-US" sz="2000"/>
          </a:p>
          <a:p>
            <a:pPr eaLnBrk="1" hangingPunct="1">
              <a:lnSpc>
                <a:spcPct val="80000"/>
              </a:lnSpc>
            </a:pPr>
            <a:r>
              <a:rPr lang="en-US" altLang="en-US" sz="2400">
                <a:solidFill>
                  <a:srgbClr val="717171"/>
                </a:solidFill>
              </a:rPr>
              <a:t>Imperative recommendations </a:t>
            </a:r>
            <a:r>
              <a:rPr lang="en-US" altLang="en-US" sz="2400"/>
              <a:t>are broadly applicable to the target population and are stated as  “require,” or “must,” or “should achieve certain goals.” </a:t>
            </a:r>
          </a:p>
          <a:p>
            <a:pPr lvl="1" eaLnBrk="1" hangingPunct="1">
              <a:lnSpc>
                <a:spcPct val="80000"/>
              </a:lnSpc>
            </a:pPr>
            <a:r>
              <a:rPr lang="en-US" altLang="en-US" sz="2000"/>
              <a:t> e.g., Portion control should be included as part of a comprehensive weight management program. Portion control at meals and snacks results in reduced energy intake and weight loss. </a:t>
            </a:r>
            <a:br>
              <a:rPr lang="en-US" altLang="en-US" sz="2000"/>
            </a:br>
            <a:endParaRPr lang="en-US" altLang="en-US" sz="2000"/>
          </a:p>
        </p:txBody>
      </p:sp>
      <p:sp>
        <p:nvSpPr>
          <p:cNvPr id="69637" name="TextBox 4">
            <a:extLst>
              <a:ext uri="{FF2B5EF4-FFF2-40B4-BE49-F238E27FC236}">
                <a16:creationId xmlns:a16="http://schemas.microsoft.com/office/drawing/2014/main" id="{0B548A35-6218-4656-B0EB-31042533F9CB}"/>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3">
            <a:extLst>
              <a:ext uri="{FF2B5EF4-FFF2-40B4-BE49-F238E27FC236}">
                <a16:creationId xmlns:a16="http://schemas.microsoft.com/office/drawing/2014/main" id="{FED0F885-52A9-4705-B128-FBACA7AB7C4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14370CAB-F967-4DAB-B1C3-B4F67EBCDD17}" type="slidenum">
              <a:rPr lang="en-US" altLang="en-US" sz="1200" smtClean="0">
                <a:solidFill>
                  <a:srgbClr val="717171"/>
                </a:solidFill>
              </a:rPr>
              <a:pPr fontAlgn="base">
                <a:spcBef>
                  <a:spcPct val="0"/>
                </a:spcBef>
                <a:spcAft>
                  <a:spcPct val="0"/>
                </a:spcAft>
                <a:buFontTx/>
                <a:buNone/>
              </a:pPr>
              <a:t>13</a:t>
            </a:fld>
            <a:endParaRPr lang="en-US" altLang="en-US" sz="1200">
              <a:solidFill>
                <a:srgbClr val="717171"/>
              </a:solidFill>
            </a:endParaRPr>
          </a:p>
        </p:txBody>
      </p:sp>
      <p:sp>
        <p:nvSpPr>
          <p:cNvPr id="70659" name="Rectangle 2">
            <a:extLst>
              <a:ext uri="{FF2B5EF4-FFF2-40B4-BE49-F238E27FC236}">
                <a16:creationId xmlns:a16="http://schemas.microsoft.com/office/drawing/2014/main" id="{4C996340-0E45-4333-A358-E5F19200B558}"/>
              </a:ext>
            </a:extLst>
          </p:cNvPr>
          <p:cNvSpPr>
            <a:spLocks noGrp="1" noRot="1"/>
          </p:cNvSpPr>
          <p:nvPr>
            <p:ph type="title" idx="4294967295"/>
          </p:nvPr>
        </p:nvSpPr>
        <p:spPr>
          <a:xfrm>
            <a:off x="277813" y="228600"/>
            <a:ext cx="8866187" cy="685800"/>
          </a:xfrm>
        </p:spPr>
        <p:txBody>
          <a:bodyPr/>
          <a:lstStyle/>
          <a:p>
            <a:r>
              <a:rPr lang="en-US" altLang="en-US" sz="2800" dirty="0"/>
              <a:t>VLBW Preterm Infant Guideline Topics</a:t>
            </a:r>
          </a:p>
        </p:txBody>
      </p:sp>
      <p:sp>
        <p:nvSpPr>
          <p:cNvPr id="70660" name="TextBox 5">
            <a:extLst>
              <a:ext uri="{FF2B5EF4-FFF2-40B4-BE49-F238E27FC236}">
                <a16:creationId xmlns:a16="http://schemas.microsoft.com/office/drawing/2014/main" id="{653EC824-B5AD-4E7D-8C68-75027F2832B0}"/>
              </a:ext>
            </a:extLst>
          </p:cNvPr>
          <p:cNvSpPr txBox="1">
            <a:spLocks noChangeArrowheads="1"/>
          </p:cNvSpPr>
          <p:nvPr/>
        </p:nvSpPr>
        <p:spPr bwMode="auto">
          <a:xfrm>
            <a:off x="685800" y="914400"/>
            <a:ext cx="80391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258888" indent="-344488">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Tx/>
              <a:buNone/>
            </a:pPr>
            <a:endParaRPr lang="en-US" altLang="en-US" sz="1800" dirty="0">
              <a:latin typeface="Arial" panose="020B0604020202020204" pitchFamily="34" charset="0"/>
            </a:endParaRPr>
          </a:p>
          <a:p>
            <a:pPr eaLnBrk="1" hangingPunct="1">
              <a:buFontTx/>
              <a:buNone/>
            </a:pPr>
            <a:r>
              <a:rPr lang="en-US" altLang="en-US" sz="2400" b="1" dirty="0">
                <a:latin typeface="Arial" panose="020B0604020202020204" pitchFamily="34" charset="0"/>
              </a:rPr>
              <a:t>Nutrition Intervention</a:t>
            </a:r>
          </a:p>
          <a:p>
            <a:pPr marL="742950" lvl="1" indent="-285750" eaLnBrk="1" hangingPunct="1"/>
            <a:r>
              <a:rPr lang="en-US" altLang="en-US" sz="2200" dirty="0">
                <a:solidFill>
                  <a:srgbClr val="CC9900"/>
                </a:solidFill>
                <a:latin typeface="Arial" panose="020B0604020202020204" pitchFamily="34" charset="0"/>
              </a:rPr>
              <a:t>Protein Amount</a:t>
            </a:r>
          </a:p>
          <a:p>
            <a:pPr marL="742950" lvl="1" indent="-285750" eaLnBrk="1" hangingPunct="1"/>
            <a:r>
              <a:rPr lang="en-US" altLang="en-US" sz="2200" dirty="0">
                <a:solidFill>
                  <a:srgbClr val="CC9900"/>
                </a:solidFill>
                <a:latin typeface="Arial" panose="020B0604020202020204" pitchFamily="34" charset="0"/>
              </a:rPr>
              <a:t>Type of Fat</a:t>
            </a:r>
          </a:p>
          <a:p>
            <a:pPr marL="742950" lvl="1" indent="-285750" eaLnBrk="1" hangingPunct="1"/>
            <a:r>
              <a:rPr lang="en-US" altLang="en-US" sz="2200" dirty="0">
                <a:solidFill>
                  <a:srgbClr val="CC9900"/>
                </a:solidFill>
                <a:latin typeface="Arial" panose="020B0604020202020204" pitchFamily="34" charset="0"/>
              </a:rPr>
              <a:t>Human Milk Fortification</a:t>
            </a:r>
          </a:p>
          <a:p>
            <a:pPr marL="742950" lvl="1" indent="-285750" eaLnBrk="1" hangingPunct="1"/>
            <a:r>
              <a:rPr lang="en-US" altLang="en-US" sz="2200" dirty="0">
                <a:solidFill>
                  <a:srgbClr val="CC9900"/>
                </a:solidFill>
                <a:latin typeface="Arial" panose="020B0604020202020204" pitchFamily="34" charset="0"/>
              </a:rPr>
              <a:t>Formula Enrichment</a:t>
            </a:r>
          </a:p>
          <a:p>
            <a:pPr marL="742950" lvl="1" indent="-285750" eaLnBrk="1" hangingPunct="1"/>
            <a:r>
              <a:rPr lang="en-US" altLang="en-US" sz="2200" dirty="0">
                <a:solidFill>
                  <a:srgbClr val="CC9900"/>
                </a:solidFill>
                <a:latin typeface="Arial" panose="020B0604020202020204" pitchFamily="34" charset="0"/>
              </a:rPr>
              <a:t>Mother’s Milk</a:t>
            </a:r>
          </a:p>
          <a:p>
            <a:pPr marL="742950" lvl="1" indent="-285750" eaLnBrk="1" hangingPunct="1"/>
            <a:r>
              <a:rPr lang="en-US" altLang="en-US" sz="2200" dirty="0">
                <a:solidFill>
                  <a:srgbClr val="CC9900"/>
                </a:solidFill>
                <a:latin typeface="Arial" panose="020B0604020202020204" pitchFamily="34" charset="0"/>
              </a:rPr>
              <a:t>Human Milk (Mother’s and Donor)</a:t>
            </a:r>
          </a:p>
          <a:p>
            <a:pPr marL="742950" lvl="1" indent="-285750" eaLnBrk="1" hangingPunct="1"/>
            <a:r>
              <a:rPr lang="en-US" altLang="en-US" sz="2200" dirty="0">
                <a:solidFill>
                  <a:srgbClr val="CC9900"/>
                </a:solidFill>
                <a:latin typeface="Arial" panose="020B0604020202020204" pitchFamily="34" charset="0"/>
              </a:rPr>
              <a:t>Mother’s Milk Supplementation</a:t>
            </a:r>
          </a:p>
        </p:txBody>
      </p:sp>
      <p:sp>
        <p:nvSpPr>
          <p:cNvPr id="70661" name="TextBox 5">
            <a:extLst>
              <a:ext uri="{FF2B5EF4-FFF2-40B4-BE49-F238E27FC236}">
                <a16:creationId xmlns:a16="http://schemas.microsoft.com/office/drawing/2014/main" id="{E2E121C0-A8B1-4302-B9C3-4A0CA789CD5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a:extLst>
              <a:ext uri="{FF2B5EF4-FFF2-40B4-BE49-F238E27FC236}">
                <a16:creationId xmlns:a16="http://schemas.microsoft.com/office/drawing/2014/main" id="{7F24BF6E-B5DF-4B9B-B4E4-989790345EE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2C75CEA9-9382-49BC-8513-C6BEB996BBEB}" type="slidenum">
              <a:rPr lang="en-US" altLang="en-US" sz="1200" smtClean="0">
                <a:solidFill>
                  <a:srgbClr val="717171"/>
                </a:solidFill>
              </a:rPr>
              <a:pPr fontAlgn="base">
                <a:spcBef>
                  <a:spcPct val="0"/>
                </a:spcBef>
                <a:spcAft>
                  <a:spcPct val="0"/>
                </a:spcAft>
                <a:buFontTx/>
                <a:buNone/>
              </a:pPr>
              <a:t>14</a:t>
            </a:fld>
            <a:endParaRPr lang="en-US" altLang="en-US" sz="1200">
              <a:solidFill>
                <a:srgbClr val="717171"/>
              </a:solidFill>
            </a:endParaRPr>
          </a:p>
        </p:txBody>
      </p:sp>
      <p:sp>
        <p:nvSpPr>
          <p:cNvPr id="72707" name="Rectangle 6">
            <a:extLst>
              <a:ext uri="{FF2B5EF4-FFF2-40B4-BE49-F238E27FC236}">
                <a16:creationId xmlns:a16="http://schemas.microsoft.com/office/drawing/2014/main" id="{9EAB2F71-4ED9-4900-AAC5-A1AE542485F0}"/>
              </a:ext>
            </a:extLst>
          </p:cNvPr>
          <p:cNvSpPr>
            <a:spLocks noGrp="1"/>
          </p:cNvSpPr>
          <p:nvPr>
            <p:ph type="body" idx="4294967295"/>
          </p:nvPr>
        </p:nvSpPr>
        <p:spPr>
          <a:xfrm>
            <a:off x="381000" y="1136650"/>
            <a:ext cx="4724400" cy="4495800"/>
          </a:xfrm>
        </p:spPr>
        <p:txBody>
          <a:bodyPr/>
          <a:lstStyle/>
          <a:p>
            <a:pPr>
              <a:lnSpc>
                <a:spcPct val="90000"/>
              </a:lnSpc>
              <a:buFont typeface="Wingdings" panose="05000000000000000000" pitchFamily="2" charset="2"/>
              <a:buNone/>
            </a:pPr>
            <a:r>
              <a:rPr lang="en-US" altLang="en-US" b="1"/>
              <a:t>Recommendations:</a:t>
            </a:r>
          </a:p>
          <a:p>
            <a:pPr>
              <a:lnSpc>
                <a:spcPct val="90000"/>
              </a:lnSpc>
              <a:buFont typeface="Wingdings" panose="05000000000000000000" pitchFamily="2" charset="2"/>
              <a:buNone/>
            </a:pPr>
            <a:endParaRPr lang="en-US" altLang="en-US" b="1"/>
          </a:p>
          <a:p>
            <a:pPr>
              <a:lnSpc>
                <a:spcPct val="90000"/>
              </a:lnSpc>
              <a:buFont typeface="Wingdings" panose="05000000000000000000" pitchFamily="2" charset="2"/>
              <a:buNone/>
            </a:pPr>
            <a:r>
              <a:rPr lang="en-US" altLang="en-US" b="1"/>
              <a:t>   a series of guiding statements that propose a </a:t>
            </a:r>
          </a:p>
          <a:p>
            <a:pPr>
              <a:lnSpc>
                <a:spcPct val="90000"/>
              </a:lnSpc>
              <a:buFont typeface="Wingdings" panose="05000000000000000000" pitchFamily="2" charset="2"/>
              <a:buNone/>
            </a:pPr>
            <a:r>
              <a:rPr lang="en-US" altLang="en-US" b="1" i="1"/>
              <a:t>     course of action</a:t>
            </a:r>
            <a:r>
              <a:rPr lang="en-US" altLang="en-US" b="1"/>
              <a:t>  </a:t>
            </a:r>
          </a:p>
          <a:p>
            <a:pPr>
              <a:lnSpc>
                <a:spcPct val="90000"/>
              </a:lnSpc>
              <a:buFont typeface="Wingdings" panose="05000000000000000000" pitchFamily="2" charset="2"/>
              <a:buNone/>
            </a:pPr>
            <a:r>
              <a:rPr lang="en-US" altLang="en-US" b="1"/>
              <a:t>   for practitioners</a:t>
            </a:r>
          </a:p>
        </p:txBody>
      </p:sp>
      <p:sp>
        <p:nvSpPr>
          <p:cNvPr id="72709" name="TextBox 4">
            <a:extLst>
              <a:ext uri="{FF2B5EF4-FFF2-40B4-BE49-F238E27FC236}">
                <a16:creationId xmlns:a16="http://schemas.microsoft.com/office/drawing/2014/main" id="{E2656B03-85A0-4E26-A1BC-49BDEEFC2CC2}"/>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6" name="Picture 5" descr="A close up of a logo&#10;&#10;Description automatically generated">
            <a:extLst>
              <a:ext uri="{FF2B5EF4-FFF2-40B4-BE49-F238E27FC236}">
                <a16:creationId xmlns:a16="http://schemas.microsoft.com/office/drawing/2014/main" id="{2A9226CF-9A21-4AF9-AF1C-76897C63FF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30800" y="1828800"/>
            <a:ext cx="3556000" cy="266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1">
            <a:extLst>
              <a:ext uri="{FF2B5EF4-FFF2-40B4-BE49-F238E27FC236}">
                <a16:creationId xmlns:a16="http://schemas.microsoft.com/office/drawing/2014/main" id="{E1672678-355C-4DE2-9C60-DA9EFEE3135E}"/>
              </a:ext>
            </a:extLst>
          </p:cNvPr>
          <p:cNvSpPr>
            <a:spLocks noGrp="1"/>
          </p:cNvSpPr>
          <p:nvPr>
            <p:ph type="body" sz="quarter" idx="4294967295"/>
          </p:nvPr>
        </p:nvSpPr>
        <p:spPr>
          <a:xfrm>
            <a:off x="2281238" y="1524000"/>
            <a:ext cx="5029200" cy="762000"/>
          </a:xfrm>
        </p:spPr>
        <p:txBody>
          <a:bodyPr/>
          <a:lstStyle/>
          <a:p>
            <a:pPr marL="0" indent="0" algn="ctr" eaLnBrk="1" hangingPunct="1"/>
            <a:r>
              <a:rPr lang="en-US" altLang="en-US"/>
              <a:t>Nutrition Intervention</a:t>
            </a:r>
          </a:p>
        </p:txBody>
      </p:sp>
      <p:sp>
        <p:nvSpPr>
          <p:cNvPr id="94211" name="TextBox 4">
            <a:extLst>
              <a:ext uri="{FF2B5EF4-FFF2-40B4-BE49-F238E27FC236}">
                <a16:creationId xmlns:a16="http://schemas.microsoft.com/office/drawing/2014/main" id="{8D9E9B84-DCF8-4B01-A688-4C06F0997AD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3" name="Picture 2" descr="A person holding a baby&#10;&#10;Description automatically generated">
            <a:extLst>
              <a:ext uri="{FF2B5EF4-FFF2-40B4-BE49-F238E27FC236}">
                <a16:creationId xmlns:a16="http://schemas.microsoft.com/office/drawing/2014/main" id="{5CC3A63F-FD8E-462C-B7A6-6E289AD5EF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63726" y="3048000"/>
            <a:ext cx="4057650" cy="228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93861FFE-23FB-4755-AF59-D02CAF2D2E4C}"/>
              </a:ext>
            </a:extLst>
          </p:cNvPr>
          <p:cNvSpPr>
            <a:spLocks noGrp="1"/>
          </p:cNvSpPr>
          <p:nvPr>
            <p:ph type="title"/>
          </p:nvPr>
        </p:nvSpPr>
        <p:spPr>
          <a:xfrm>
            <a:off x="381000" y="381000"/>
            <a:ext cx="8123238" cy="563563"/>
          </a:xfrm>
        </p:spPr>
        <p:txBody>
          <a:bodyPr/>
          <a:lstStyle/>
          <a:p>
            <a:r>
              <a:rPr lang="en-US" altLang="en-US" sz="2800" dirty="0"/>
              <a:t>VLBW: Protein Amount</a:t>
            </a:r>
          </a:p>
        </p:txBody>
      </p:sp>
      <p:sp>
        <p:nvSpPr>
          <p:cNvPr id="96259" name="Text Placeholder 2">
            <a:extLst>
              <a:ext uri="{FF2B5EF4-FFF2-40B4-BE49-F238E27FC236}">
                <a16:creationId xmlns:a16="http://schemas.microsoft.com/office/drawing/2014/main" id="{EA147E21-2136-42B4-B12C-4BB7176B0096}"/>
              </a:ext>
            </a:extLst>
          </p:cNvPr>
          <p:cNvSpPr>
            <a:spLocks noGrp="1"/>
          </p:cNvSpPr>
          <p:nvPr>
            <p:ph type="body" sz="quarter" idx="12"/>
          </p:nvPr>
        </p:nvSpPr>
        <p:spPr>
          <a:xfrm>
            <a:off x="487362" y="1066800"/>
            <a:ext cx="8123238" cy="5029200"/>
          </a:xfrm>
        </p:spPr>
        <p:txBody>
          <a:bodyPr/>
          <a:lstStyle/>
          <a:p>
            <a:pPr marL="0" indent="0"/>
            <a:r>
              <a:rPr lang="en-US" altLang="en-US" sz="2400" dirty="0"/>
              <a:t>Healthcare practitioners should provide 3.5g to 4.0g of protein per kg bodyweight via enteral nutrition to very low birthweight (less than or equal to 1,500g) preterm infants. Protein intake at 3.5g to 4.0g per kg bodyweight supports superior growth and protein accretion compared to protein intake of less than 3.5g per kg bodyweight.</a:t>
            </a:r>
          </a:p>
          <a:p>
            <a:pPr marL="0" indent="0"/>
            <a:endParaRPr lang="en-US" altLang="en-US" sz="2400" dirty="0"/>
          </a:p>
          <a:p>
            <a:pPr marL="0" indent="0"/>
            <a:r>
              <a:rPr lang="en-US" altLang="en-US" sz="2400" b="1" dirty="0">
                <a:solidFill>
                  <a:srgbClr val="95006C"/>
                </a:solidFill>
              </a:rPr>
              <a:t>Fair</a:t>
            </a:r>
          </a:p>
          <a:p>
            <a:pPr marL="0" indent="0"/>
            <a:r>
              <a:rPr lang="en-US" altLang="en-US" sz="2400" b="1" dirty="0">
                <a:solidFill>
                  <a:srgbClr val="95006C"/>
                </a:solidFill>
              </a:rPr>
              <a:t>Imperative</a:t>
            </a:r>
          </a:p>
        </p:txBody>
      </p:sp>
      <p:sp>
        <p:nvSpPr>
          <p:cNvPr id="96260" name="TextBox 3">
            <a:extLst>
              <a:ext uri="{FF2B5EF4-FFF2-40B4-BE49-F238E27FC236}">
                <a16:creationId xmlns:a16="http://schemas.microsoft.com/office/drawing/2014/main" id="{202831BF-3C8E-4984-97EF-D5292663FE7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572A8A0-8159-4622-BA25-48ECF32E433C}"/>
              </a:ext>
            </a:extLst>
          </p:cNvPr>
          <p:cNvSpPr>
            <a:spLocks noGrp="1"/>
          </p:cNvSpPr>
          <p:nvPr>
            <p:ph type="title"/>
          </p:nvPr>
        </p:nvSpPr>
        <p:spPr>
          <a:xfrm>
            <a:off x="381000" y="381000"/>
            <a:ext cx="8056563" cy="563563"/>
          </a:xfrm>
        </p:spPr>
        <p:txBody>
          <a:bodyPr/>
          <a:lstStyle/>
          <a:p>
            <a:r>
              <a:rPr lang="en-US" altLang="en-US" sz="2800" dirty="0"/>
              <a:t>VLBW: Type of Fat</a:t>
            </a:r>
          </a:p>
        </p:txBody>
      </p:sp>
      <p:sp>
        <p:nvSpPr>
          <p:cNvPr id="97283" name="Text Placeholder 2">
            <a:extLst>
              <a:ext uri="{FF2B5EF4-FFF2-40B4-BE49-F238E27FC236}">
                <a16:creationId xmlns:a16="http://schemas.microsoft.com/office/drawing/2014/main" id="{C57AE84C-87BD-458B-9610-57BFAD6AF5AB}"/>
              </a:ext>
            </a:extLst>
          </p:cNvPr>
          <p:cNvSpPr>
            <a:spLocks noGrp="1"/>
          </p:cNvSpPr>
          <p:nvPr>
            <p:ph type="body" sz="quarter" idx="12"/>
          </p:nvPr>
        </p:nvSpPr>
        <p:spPr>
          <a:xfrm>
            <a:off x="381000" y="952500"/>
            <a:ext cx="8382000" cy="5372100"/>
          </a:xfrm>
        </p:spPr>
        <p:txBody>
          <a:bodyPr/>
          <a:lstStyle/>
          <a:p>
            <a:pPr marL="0" indent="0"/>
            <a:r>
              <a:rPr lang="en-US" altLang="en-US" sz="2200" dirty="0"/>
              <a:t>Health care practitioners should not routinely supplement additional enteral long chain fatty acids [docosahexaenoic acid (DHA), </a:t>
            </a:r>
            <a:r>
              <a:rPr lang="en-US" altLang="en-US" sz="2200" dirty="0" err="1"/>
              <a:t>eicosapantaenoic</a:t>
            </a:r>
            <a:r>
              <a:rPr lang="en-US" altLang="en-US" sz="2200" dirty="0"/>
              <a:t> acid (EPA), and arachidonic acid (AA]) for very low birthweight (less than or equal to 1,500g at birth) preterm infants. If health care practitioners choose to supplement additional omega-3, then AA should also be provided. Current evidence does not suggest consistent benefits with enteral long chain fatty acid supplementation. </a:t>
            </a:r>
          </a:p>
          <a:p>
            <a:pPr marL="0" indent="0"/>
            <a:endParaRPr lang="en-US" altLang="en-US" sz="2200" dirty="0"/>
          </a:p>
          <a:p>
            <a:pPr marL="0" indent="0"/>
            <a:r>
              <a:rPr lang="en-US" altLang="en-US" sz="2300" b="1" dirty="0">
                <a:solidFill>
                  <a:srgbClr val="95006C"/>
                </a:solidFill>
              </a:rPr>
              <a:t>Fair</a:t>
            </a:r>
          </a:p>
          <a:p>
            <a:pPr marL="0" indent="0"/>
            <a:r>
              <a:rPr lang="en-US" altLang="en-US" sz="2300" b="1" dirty="0">
                <a:solidFill>
                  <a:srgbClr val="95006C"/>
                </a:solidFill>
              </a:rPr>
              <a:t>Imperative</a:t>
            </a:r>
            <a:endParaRPr lang="en-US" altLang="en-US" sz="2200" b="1" dirty="0">
              <a:solidFill>
                <a:srgbClr val="95006C"/>
              </a:solidFill>
            </a:endParaRPr>
          </a:p>
        </p:txBody>
      </p:sp>
      <p:sp>
        <p:nvSpPr>
          <p:cNvPr id="97284" name="TextBox 3">
            <a:extLst>
              <a:ext uri="{FF2B5EF4-FFF2-40B4-BE49-F238E27FC236}">
                <a16:creationId xmlns:a16="http://schemas.microsoft.com/office/drawing/2014/main" id="{34A1AC8E-73B6-47FB-A0A7-DFCD5B325D95}"/>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022C131E-4B47-4695-A119-8C2C62255CED}"/>
              </a:ext>
            </a:extLst>
          </p:cNvPr>
          <p:cNvSpPr>
            <a:spLocks noGrp="1"/>
          </p:cNvSpPr>
          <p:nvPr>
            <p:ph type="title"/>
          </p:nvPr>
        </p:nvSpPr>
        <p:spPr>
          <a:xfrm>
            <a:off x="457200" y="406400"/>
            <a:ext cx="8077200" cy="563563"/>
          </a:xfrm>
        </p:spPr>
        <p:txBody>
          <a:bodyPr/>
          <a:lstStyle/>
          <a:p>
            <a:r>
              <a:rPr lang="en-US" altLang="en-US" sz="2800" dirty="0"/>
              <a:t>VLBW: Human Milk Fortification </a:t>
            </a:r>
          </a:p>
        </p:txBody>
      </p:sp>
      <p:sp>
        <p:nvSpPr>
          <p:cNvPr id="98307" name="Text Placeholder 2">
            <a:extLst>
              <a:ext uri="{FF2B5EF4-FFF2-40B4-BE49-F238E27FC236}">
                <a16:creationId xmlns:a16="http://schemas.microsoft.com/office/drawing/2014/main" id="{D672E457-01BD-4094-A29C-7B3BBB04A0DA}"/>
              </a:ext>
            </a:extLst>
          </p:cNvPr>
          <p:cNvSpPr>
            <a:spLocks noGrp="1"/>
          </p:cNvSpPr>
          <p:nvPr>
            <p:ph type="body" sz="quarter" idx="12"/>
          </p:nvPr>
        </p:nvSpPr>
        <p:spPr>
          <a:xfrm>
            <a:off x="457200" y="1066800"/>
            <a:ext cx="8229600" cy="4876800"/>
          </a:xfrm>
        </p:spPr>
        <p:txBody>
          <a:bodyPr/>
          <a:lstStyle/>
          <a:p>
            <a:pPr marL="0" indent="0"/>
            <a:r>
              <a:rPr lang="en-US" altLang="en-US" sz="2800" dirty="0"/>
              <a:t>Healthcare practitioners should fortify human milk fed to very low birth weight preterm infants because fortification increases weight gain and head circumference growth compared to human milk alone.</a:t>
            </a:r>
          </a:p>
          <a:p>
            <a:pPr marL="0" indent="0"/>
            <a:endParaRPr lang="en-US" altLang="en-US" sz="2200" dirty="0"/>
          </a:p>
          <a:p>
            <a:pPr marL="0" indent="0"/>
            <a:r>
              <a:rPr lang="en-US" altLang="en-US" sz="2200" b="1" dirty="0">
                <a:solidFill>
                  <a:srgbClr val="95006C"/>
                </a:solidFill>
              </a:rPr>
              <a:t>Weak</a:t>
            </a:r>
          </a:p>
          <a:p>
            <a:pPr marL="0" indent="0"/>
            <a:r>
              <a:rPr lang="en-US" altLang="en-US" sz="2200" b="1" dirty="0">
                <a:solidFill>
                  <a:srgbClr val="95006C"/>
                </a:solidFill>
              </a:rPr>
              <a:t>Imperative</a:t>
            </a:r>
          </a:p>
        </p:txBody>
      </p:sp>
      <p:sp>
        <p:nvSpPr>
          <p:cNvPr id="98308" name="TextBox 3">
            <a:extLst>
              <a:ext uri="{FF2B5EF4-FFF2-40B4-BE49-F238E27FC236}">
                <a16:creationId xmlns:a16="http://schemas.microsoft.com/office/drawing/2014/main" id="{7C0398BA-0D92-40AA-9A58-22FA869E49B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BCF5998-9F7A-4109-8604-FD7B152A2773}"/>
              </a:ext>
            </a:extLst>
          </p:cNvPr>
          <p:cNvSpPr>
            <a:spLocks noGrp="1"/>
          </p:cNvSpPr>
          <p:nvPr>
            <p:ph type="title"/>
          </p:nvPr>
        </p:nvSpPr>
        <p:spPr>
          <a:xfrm>
            <a:off x="381000" y="381000"/>
            <a:ext cx="6481763" cy="563563"/>
          </a:xfrm>
        </p:spPr>
        <p:txBody>
          <a:bodyPr/>
          <a:lstStyle/>
          <a:p>
            <a:r>
              <a:rPr lang="en-US" altLang="en-US" sz="2800" dirty="0"/>
              <a:t>VLBW: Formula Enrichment</a:t>
            </a:r>
          </a:p>
        </p:txBody>
      </p:sp>
      <p:sp>
        <p:nvSpPr>
          <p:cNvPr id="99331" name="Text Placeholder 2">
            <a:extLst>
              <a:ext uri="{FF2B5EF4-FFF2-40B4-BE49-F238E27FC236}">
                <a16:creationId xmlns:a16="http://schemas.microsoft.com/office/drawing/2014/main" id="{B789EA7F-C0A8-457F-83F4-71D43A0B01E5}"/>
              </a:ext>
            </a:extLst>
          </p:cNvPr>
          <p:cNvSpPr>
            <a:spLocks noGrp="1"/>
          </p:cNvSpPr>
          <p:nvPr>
            <p:ph type="body" sz="quarter" idx="12"/>
          </p:nvPr>
        </p:nvSpPr>
        <p:spPr>
          <a:xfrm>
            <a:off x="457200" y="952500"/>
            <a:ext cx="8153400" cy="4953000"/>
          </a:xfrm>
        </p:spPr>
        <p:txBody>
          <a:bodyPr/>
          <a:lstStyle/>
          <a:p>
            <a:pPr marL="0" indent="0"/>
            <a:r>
              <a:rPr lang="en-US" altLang="en-US" sz="2400" dirty="0"/>
              <a:t>When human milk is not available, healthcare practitioners should provide very low birthweight (less than or equal to 1,500g) preterm infants with preterm infant formulas that provide higher nutrient density than standard infant formula. Nutrient-dense preterm formulas appear to more closely match the nutritional needs of very low birthweight preterm infants and long clinical experience with preterm formulas suggests that they support good growth, and both functional, and biochemical measures of nutritional adequacy. </a:t>
            </a:r>
          </a:p>
          <a:p>
            <a:pPr marL="0" indent="0"/>
            <a:endParaRPr lang="en-US" altLang="en-US" sz="2400" dirty="0"/>
          </a:p>
          <a:p>
            <a:pPr marL="0" indent="0"/>
            <a:r>
              <a:rPr lang="en-US" altLang="en-US" sz="2400" b="1" dirty="0">
                <a:solidFill>
                  <a:srgbClr val="95006C"/>
                </a:solidFill>
              </a:rPr>
              <a:t>Consensus</a:t>
            </a:r>
          </a:p>
          <a:p>
            <a:pPr marL="0" indent="0"/>
            <a:r>
              <a:rPr lang="en-US" altLang="en-US" sz="2400" b="1" dirty="0">
                <a:solidFill>
                  <a:srgbClr val="95006C"/>
                </a:solidFill>
              </a:rPr>
              <a:t>Conditional</a:t>
            </a:r>
          </a:p>
        </p:txBody>
      </p:sp>
      <p:sp>
        <p:nvSpPr>
          <p:cNvPr id="99332" name="TextBox 3">
            <a:extLst>
              <a:ext uri="{FF2B5EF4-FFF2-40B4-BE49-F238E27FC236}">
                <a16:creationId xmlns:a16="http://schemas.microsoft.com/office/drawing/2014/main" id="{B0BF1989-AA36-4DC2-9948-91B3CE27807D}"/>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875847E-DBB2-4E69-B5C2-CAC07839EC8A}"/>
              </a:ext>
            </a:extLst>
          </p:cNvPr>
          <p:cNvSpPr>
            <a:spLocks noGrp="1" noRot="1"/>
          </p:cNvSpPr>
          <p:nvPr>
            <p:ph type="title"/>
          </p:nvPr>
        </p:nvSpPr>
        <p:spPr/>
        <p:txBody>
          <a:bodyPr/>
          <a:lstStyle/>
          <a:p>
            <a:pPr eaLnBrk="1" hangingPunct="1"/>
            <a:r>
              <a:rPr lang="en-US" altLang="en-US" sz="3200"/>
              <a:t>Academy Definition</a:t>
            </a:r>
          </a:p>
        </p:txBody>
      </p:sp>
      <p:sp>
        <p:nvSpPr>
          <p:cNvPr id="56323" name="Slide Number Placeholder 3">
            <a:extLst>
              <a:ext uri="{FF2B5EF4-FFF2-40B4-BE49-F238E27FC236}">
                <a16:creationId xmlns:a16="http://schemas.microsoft.com/office/drawing/2014/main" id="{B7D4B896-5143-4AA6-BE2E-68EF08E360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30E340E-B657-49F0-A769-E0CDC0DCB0EB}" type="slidenum">
              <a:rPr lang="en-US" altLang="en-US" smtClean="0">
                <a:solidFill>
                  <a:srgbClr val="717171"/>
                </a:solidFill>
                <a:latin typeface="Tahoma" panose="020B0604030504040204" pitchFamily="34" charset="0"/>
              </a:rPr>
              <a:pPr fontAlgn="base">
                <a:spcBef>
                  <a:spcPct val="0"/>
                </a:spcBef>
                <a:spcAft>
                  <a:spcPct val="0"/>
                </a:spcAft>
              </a:pPr>
              <a:t>2</a:t>
            </a:fld>
            <a:endParaRPr lang="en-US" altLang="en-US">
              <a:solidFill>
                <a:srgbClr val="717171"/>
              </a:solidFill>
              <a:latin typeface="Tahoma" panose="020B0604030504040204" pitchFamily="34" charset="0"/>
            </a:endParaRPr>
          </a:p>
        </p:txBody>
      </p:sp>
      <p:sp>
        <p:nvSpPr>
          <p:cNvPr id="56324" name="Content Placeholder 2">
            <a:extLst>
              <a:ext uri="{FF2B5EF4-FFF2-40B4-BE49-F238E27FC236}">
                <a16:creationId xmlns:a16="http://schemas.microsoft.com/office/drawing/2014/main" id="{416BD0C9-B019-4BDB-8899-68B521970032}"/>
              </a:ext>
            </a:extLst>
          </p:cNvPr>
          <p:cNvSpPr>
            <a:spLocks noGrp="1"/>
          </p:cNvSpPr>
          <p:nvPr>
            <p:ph sz="quarter" idx="4294967295"/>
          </p:nvPr>
        </p:nvSpPr>
        <p:spPr>
          <a:xfrm>
            <a:off x="304800" y="990600"/>
            <a:ext cx="8382000" cy="762000"/>
          </a:xfrm>
        </p:spPr>
        <p:txBody>
          <a:bodyPr/>
          <a:lstStyle/>
          <a:p>
            <a:pPr marL="0" indent="0" eaLnBrk="1" hangingPunct="1"/>
            <a:r>
              <a:rPr lang="en-US" altLang="en-US">
                <a:solidFill>
                  <a:srgbClr val="95006C"/>
                </a:solidFill>
              </a:rPr>
              <a:t>What is Evidence-based Dietetics Practice? </a:t>
            </a:r>
          </a:p>
          <a:p>
            <a:pPr marL="0" indent="0" eaLnBrk="1" hangingPunct="1"/>
            <a:endParaRPr lang="en-US" altLang="en-US"/>
          </a:p>
        </p:txBody>
      </p:sp>
      <p:sp>
        <p:nvSpPr>
          <p:cNvPr id="56325" name="Rectangle 3">
            <a:extLst>
              <a:ext uri="{FF2B5EF4-FFF2-40B4-BE49-F238E27FC236}">
                <a16:creationId xmlns:a16="http://schemas.microsoft.com/office/drawing/2014/main" id="{07859388-24F8-475E-B096-8C82725EE561}"/>
              </a:ext>
            </a:extLst>
          </p:cNvPr>
          <p:cNvSpPr txBox="1">
            <a:spLocks noChangeArrowheads="1"/>
          </p:cNvSpPr>
          <p:nvPr/>
        </p:nvSpPr>
        <p:spPr bwMode="auto">
          <a:xfrm>
            <a:off x="838200" y="2057400"/>
            <a:ext cx="762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buFont typeface="Wingdings" panose="05000000000000000000" pitchFamily="2" charset="2"/>
              <a:buNone/>
            </a:pPr>
            <a:r>
              <a:rPr lang="en-US" altLang="en-US" sz="2800" b="1">
                <a:solidFill>
                  <a:srgbClr val="39683E"/>
                </a:solidFill>
                <a:latin typeface="Tahoma" panose="020B0604030504040204" pitchFamily="34" charset="0"/>
                <a:cs typeface="Tahoma" panose="020B0604030504040204" pitchFamily="34" charset="0"/>
              </a:rPr>
              <a:t>“Evidence-Based </a:t>
            </a:r>
            <a:r>
              <a:rPr lang="en-US" altLang="en-US" sz="2800" b="1" i="1">
                <a:solidFill>
                  <a:srgbClr val="39683E"/>
                </a:solidFill>
                <a:latin typeface="Tahoma" panose="020B0604030504040204" pitchFamily="34" charset="0"/>
                <a:cs typeface="Tahoma" panose="020B0604030504040204" pitchFamily="34" charset="0"/>
              </a:rPr>
              <a:t>Dietetics</a:t>
            </a:r>
            <a:r>
              <a:rPr lang="en-US" altLang="en-US" sz="2800" b="1">
                <a:solidFill>
                  <a:srgbClr val="39683E"/>
                </a:solidFill>
                <a:latin typeface="Tahoma" panose="020B0604030504040204" pitchFamily="34" charset="0"/>
                <a:cs typeface="Tahoma" panose="020B0604030504040204" pitchFamily="34" charset="0"/>
              </a:rPr>
              <a:t> Practice </a:t>
            </a:r>
            <a:r>
              <a:rPr lang="en-US" altLang="en-US" sz="2800">
                <a:solidFill>
                  <a:srgbClr val="39683E"/>
                </a:solidFill>
                <a:latin typeface="Tahoma" panose="020B0604030504040204" pitchFamily="34" charset="0"/>
                <a:cs typeface="Tahoma" panose="020B0604030504040204" pitchFamily="34" charset="0"/>
              </a:rPr>
              <a:t>is the use of </a:t>
            </a:r>
            <a:r>
              <a:rPr lang="en-US" altLang="en-US" sz="2800" i="1">
                <a:solidFill>
                  <a:srgbClr val="39683E"/>
                </a:solidFill>
                <a:latin typeface="Tahoma" panose="020B0604030504040204" pitchFamily="34" charset="0"/>
                <a:cs typeface="Tahoma" panose="020B0604030504040204" pitchFamily="34" charset="0"/>
              </a:rPr>
              <a:t>systematically</a:t>
            </a:r>
            <a:r>
              <a:rPr lang="en-US" altLang="en-US" sz="2800">
                <a:solidFill>
                  <a:srgbClr val="39683E"/>
                </a:solidFill>
                <a:latin typeface="Tahoma" panose="020B0604030504040204" pitchFamily="34" charset="0"/>
                <a:cs typeface="Tahoma" panose="020B0604030504040204" pitchFamily="34" charset="0"/>
              </a:rPr>
              <a:t> reviewed scientific evidence in making food and nutrition practice decisions by integrating best available evidence with professional expertise and client values to improve outcomes.”</a:t>
            </a:r>
          </a:p>
          <a:p>
            <a:pPr eaLnBrk="1" hangingPunct="1">
              <a:lnSpc>
                <a:spcPct val="90000"/>
              </a:lnSpc>
              <a:buFont typeface="Wingdings" panose="05000000000000000000" pitchFamily="2" charset="2"/>
              <a:buNone/>
            </a:pPr>
            <a:endParaRPr lang="en-US" altLang="en-US" sz="2800">
              <a:solidFill>
                <a:srgbClr val="39683E"/>
              </a:solidFill>
              <a:latin typeface="Tahoma" panose="020B0604030504040204" pitchFamily="34" charset="0"/>
              <a:cs typeface="Tahoma" panose="020B0604030504040204" pitchFamily="34" charset="0"/>
            </a:endParaRPr>
          </a:p>
          <a:p>
            <a:pPr algn="r" eaLnBrk="1" hangingPunct="1">
              <a:lnSpc>
                <a:spcPct val="90000"/>
              </a:lnSpc>
              <a:buFont typeface="Wingdings" panose="05000000000000000000" pitchFamily="2" charset="2"/>
              <a:buNone/>
            </a:pPr>
            <a:r>
              <a:rPr lang="en-US" altLang="en-US" sz="1200">
                <a:solidFill>
                  <a:srgbClr val="39683E"/>
                </a:solidFill>
                <a:latin typeface="Tahoma" panose="020B0604030504040204" pitchFamily="34" charset="0"/>
                <a:cs typeface="Tahoma" panose="020B0604030504040204" pitchFamily="34" charset="0"/>
              </a:rPr>
              <a:t>ADA Scope of Dietetics Practice Framework: Approved by ADA House of Delegates</a:t>
            </a:r>
            <a:r>
              <a:rPr lang="en-US" altLang="en-US" sz="2800">
                <a:solidFill>
                  <a:srgbClr val="39683E"/>
                </a:solidFill>
                <a:latin typeface="Tahoma" panose="020B0604030504040204" pitchFamily="34" charset="0"/>
                <a:cs typeface="Tahoma" panose="020B0604030504040204" pitchFamily="34" charset="0"/>
              </a:rPr>
              <a:t> </a:t>
            </a:r>
          </a:p>
          <a:p>
            <a:pPr eaLnBrk="1" hangingPunct="1">
              <a:lnSpc>
                <a:spcPct val="90000"/>
              </a:lnSpc>
              <a:buFont typeface="Wingdings" panose="05000000000000000000" pitchFamily="2" charset="2"/>
              <a:buNone/>
            </a:pPr>
            <a:endParaRPr lang="en-US" altLang="en-US" sz="2800">
              <a:solidFill>
                <a:srgbClr val="39683E"/>
              </a:solidFill>
              <a:latin typeface="Tahoma" panose="020B0604030504040204" pitchFamily="34" charset="0"/>
              <a:cs typeface="Tahoma" panose="020B0604030504040204" pitchFamily="34" charset="0"/>
            </a:endParaRPr>
          </a:p>
        </p:txBody>
      </p:sp>
      <p:sp>
        <p:nvSpPr>
          <p:cNvPr id="56326" name="TextBox 5">
            <a:extLst>
              <a:ext uri="{FF2B5EF4-FFF2-40B4-BE49-F238E27FC236}">
                <a16:creationId xmlns:a16="http://schemas.microsoft.com/office/drawing/2014/main" id="{4B7E24A9-8D51-4C71-9983-6C6B9E36475C}"/>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08C24989-8BE4-43BE-96F9-E6BF4BAD26E0}"/>
              </a:ext>
            </a:extLst>
          </p:cNvPr>
          <p:cNvSpPr>
            <a:spLocks noGrp="1"/>
          </p:cNvSpPr>
          <p:nvPr>
            <p:ph type="title"/>
          </p:nvPr>
        </p:nvSpPr>
        <p:spPr>
          <a:xfrm>
            <a:off x="381000" y="381000"/>
            <a:ext cx="8077200" cy="563563"/>
          </a:xfrm>
        </p:spPr>
        <p:txBody>
          <a:bodyPr/>
          <a:lstStyle/>
          <a:p>
            <a:r>
              <a:rPr lang="en-US" altLang="en-US" sz="2800" dirty="0"/>
              <a:t>VLBW: Mother’s Milk</a:t>
            </a:r>
          </a:p>
        </p:txBody>
      </p:sp>
      <p:sp>
        <p:nvSpPr>
          <p:cNvPr id="100355" name="Text Placeholder 2">
            <a:extLst>
              <a:ext uri="{FF2B5EF4-FFF2-40B4-BE49-F238E27FC236}">
                <a16:creationId xmlns:a16="http://schemas.microsoft.com/office/drawing/2014/main" id="{21F712D5-A760-4FF4-9C8E-1916EFC80776}"/>
              </a:ext>
            </a:extLst>
          </p:cNvPr>
          <p:cNvSpPr>
            <a:spLocks noGrp="1"/>
          </p:cNvSpPr>
          <p:nvPr>
            <p:ph type="body" sz="quarter" idx="12"/>
          </p:nvPr>
        </p:nvSpPr>
        <p:spPr>
          <a:xfrm>
            <a:off x="533400" y="952500"/>
            <a:ext cx="8077200" cy="4953000"/>
          </a:xfrm>
        </p:spPr>
        <p:txBody>
          <a:bodyPr/>
          <a:lstStyle/>
          <a:p>
            <a:pPr marL="0" indent="0"/>
            <a:r>
              <a:rPr lang="en-US" altLang="en-US" sz="2600" dirty="0"/>
              <a:t>Health care practitioners should provide fortified mother's milk, when available, to VLBW (less than or equal to 1,500g) preterm infants. Mother's own milk intake is associated with lower odds of retinopathy of prematurity when compared to exclusive formula, and there is evidence of a negative dose-response relationship with sepsis and a positive dose-response relationship with Bailey development scores.</a:t>
            </a:r>
          </a:p>
          <a:p>
            <a:pPr marL="0" indent="0"/>
            <a:endParaRPr lang="en-US" altLang="en-US" sz="2600" dirty="0"/>
          </a:p>
          <a:p>
            <a:pPr marL="0" indent="0"/>
            <a:r>
              <a:rPr lang="en-US" altLang="en-US" sz="2600" b="1" dirty="0">
                <a:solidFill>
                  <a:srgbClr val="95006C"/>
                </a:solidFill>
              </a:rPr>
              <a:t>Fair</a:t>
            </a:r>
          </a:p>
          <a:p>
            <a:pPr marL="0" indent="0"/>
            <a:r>
              <a:rPr lang="en-US" altLang="en-US" sz="2600" b="1" dirty="0">
                <a:solidFill>
                  <a:srgbClr val="95006C"/>
                </a:solidFill>
              </a:rPr>
              <a:t>Conditional</a:t>
            </a:r>
          </a:p>
        </p:txBody>
      </p:sp>
      <p:sp>
        <p:nvSpPr>
          <p:cNvPr id="100356" name="TextBox 3">
            <a:extLst>
              <a:ext uri="{FF2B5EF4-FFF2-40B4-BE49-F238E27FC236}">
                <a16:creationId xmlns:a16="http://schemas.microsoft.com/office/drawing/2014/main" id="{51DEBB39-2146-4157-9EBE-03EE0A46EE85}"/>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30A5117-5994-4E08-8DD5-7D2EEF48166F}"/>
              </a:ext>
            </a:extLst>
          </p:cNvPr>
          <p:cNvSpPr>
            <a:spLocks noGrp="1"/>
          </p:cNvSpPr>
          <p:nvPr>
            <p:ph type="title"/>
          </p:nvPr>
        </p:nvSpPr>
        <p:spPr>
          <a:xfrm>
            <a:off x="304800" y="381000"/>
            <a:ext cx="8229600" cy="563563"/>
          </a:xfrm>
        </p:spPr>
        <p:txBody>
          <a:bodyPr/>
          <a:lstStyle/>
          <a:p>
            <a:r>
              <a:rPr lang="en-US" altLang="en-US" sz="2800" dirty="0"/>
              <a:t>VLBW: Human Milk (Mother’s and Donor)</a:t>
            </a:r>
          </a:p>
        </p:txBody>
      </p:sp>
      <p:sp>
        <p:nvSpPr>
          <p:cNvPr id="101379" name="Text Placeholder 2">
            <a:extLst>
              <a:ext uri="{FF2B5EF4-FFF2-40B4-BE49-F238E27FC236}">
                <a16:creationId xmlns:a16="http://schemas.microsoft.com/office/drawing/2014/main" id="{1E15B456-D197-4DAC-9637-3623D708C339}"/>
              </a:ext>
            </a:extLst>
          </p:cNvPr>
          <p:cNvSpPr>
            <a:spLocks noGrp="1"/>
          </p:cNvSpPr>
          <p:nvPr>
            <p:ph type="body" sz="quarter" idx="12"/>
          </p:nvPr>
        </p:nvSpPr>
        <p:spPr>
          <a:xfrm>
            <a:off x="381000" y="1066800"/>
            <a:ext cx="8382000" cy="5029200"/>
          </a:xfrm>
        </p:spPr>
        <p:txBody>
          <a:bodyPr/>
          <a:lstStyle/>
          <a:p>
            <a:pPr marL="0" indent="0"/>
            <a:r>
              <a:rPr lang="en-US" altLang="en-US" sz="2400" dirty="0"/>
              <a:t>Health care practitioners should provide fortified human milk regardless of source (mother's or donor) to very low birth weight (less than or equal to 1,500g) infants when available. Growth should be monitored by practitioners and the nutrition care plan should be adjusted as appropriate.</a:t>
            </a:r>
          </a:p>
          <a:p>
            <a:pPr marL="0" indent="0"/>
            <a:endParaRPr lang="en-US" altLang="en-US" sz="2400" dirty="0"/>
          </a:p>
          <a:p>
            <a:pPr marL="0" indent="0"/>
            <a:r>
              <a:rPr lang="en-US" altLang="en-US" sz="2400" b="1" dirty="0">
                <a:solidFill>
                  <a:srgbClr val="95006C"/>
                </a:solidFill>
              </a:rPr>
              <a:t>Weak</a:t>
            </a:r>
          </a:p>
          <a:p>
            <a:pPr marL="0" indent="0"/>
            <a:r>
              <a:rPr lang="en-US" altLang="en-US" sz="2400" b="1" dirty="0">
                <a:solidFill>
                  <a:srgbClr val="95006C"/>
                </a:solidFill>
              </a:rPr>
              <a:t>Conditional</a:t>
            </a:r>
          </a:p>
        </p:txBody>
      </p:sp>
      <p:sp>
        <p:nvSpPr>
          <p:cNvPr id="101380" name="TextBox 3">
            <a:extLst>
              <a:ext uri="{FF2B5EF4-FFF2-40B4-BE49-F238E27FC236}">
                <a16:creationId xmlns:a16="http://schemas.microsoft.com/office/drawing/2014/main" id="{595A4668-94D0-4830-AD72-12DED3052B22}"/>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D2DB613C-749C-4BA6-AD7F-7264F629A4EF}"/>
              </a:ext>
            </a:extLst>
          </p:cNvPr>
          <p:cNvSpPr>
            <a:spLocks noGrp="1"/>
          </p:cNvSpPr>
          <p:nvPr>
            <p:ph type="title"/>
          </p:nvPr>
        </p:nvSpPr>
        <p:spPr>
          <a:xfrm>
            <a:off x="304800" y="381000"/>
            <a:ext cx="8077200" cy="563563"/>
          </a:xfrm>
        </p:spPr>
        <p:txBody>
          <a:bodyPr/>
          <a:lstStyle/>
          <a:p>
            <a:r>
              <a:rPr lang="en-US" altLang="en-US" sz="2800" dirty="0"/>
              <a:t>VLBW: Mother’s Milk Supplementation</a:t>
            </a:r>
          </a:p>
        </p:txBody>
      </p:sp>
      <p:sp>
        <p:nvSpPr>
          <p:cNvPr id="102403" name="Text Placeholder 2">
            <a:extLst>
              <a:ext uri="{FF2B5EF4-FFF2-40B4-BE49-F238E27FC236}">
                <a16:creationId xmlns:a16="http://schemas.microsoft.com/office/drawing/2014/main" id="{3EDB4BC8-8F31-46D1-AEFB-07B1A44AF08D}"/>
              </a:ext>
            </a:extLst>
          </p:cNvPr>
          <p:cNvSpPr>
            <a:spLocks noGrp="1"/>
          </p:cNvSpPr>
          <p:nvPr>
            <p:ph type="body" sz="quarter" idx="12"/>
          </p:nvPr>
        </p:nvSpPr>
        <p:spPr>
          <a:xfrm>
            <a:off x="457200" y="1143000"/>
            <a:ext cx="8382000" cy="4724400"/>
          </a:xfrm>
        </p:spPr>
        <p:txBody>
          <a:bodyPr/>
          <a:lstStyle/>
          <a:p>
            <a:pPr marL="0" indent="0"/>
            <a:r>
              <a:rPr lang="en-US" altLang="en-US" sz="2800" dirty="0"/>
              <a:t>When quantity of mothers’ milk is insufficient, health care practitioners should supplement VLBW (less than or equal to 1,500g) preterm infants with donor milk during the time that the infant is at high risk for necrotizing enterocolitis (NEC). VLBW preterm infants fed mother's own milk supplemented with donor milk had a lower risk of NEC compared to those fed mother's own milk supplemented with formula.</a:t>
            </a:r>
          </a:p>
          <a:p>
            <a:pPr marL="0" indent="0"/>
            <a:endParaRPr lang="en-US" altLang="en-US" sz="2800" dirty="0"/>
          </a:p>
          <a:p>
            <a:pPr marL="0" indent="0"/>
            <a:r>
              <a:rPr lang="en-US" altLang="en-US" sz="2800" b="1" dirty="0">
                <a:solidFill>
                  <a:srgbClr val="95006C"/>
                </a:solidFill>
              </a:rPr>
              <a:t>Fair</a:t>
            </a:r>
          </a:p>
          <a:p>
            <a:pPr marL="0" indent="0"/>
            <a:r>
              <a:rPr lang="en-US" altLang="en-US" sz="2800" b="1" dirty="0">
                <a:solidFill>
                  <a:srgbClr val="95006C"/>
                </a:solidFill>
              </a:rPr>
              <a:t>Conditional</a:t>
            </a:r>
          </a:p>
        </p:txBody>
      </p:sp>
      <p:sp>
        <p:nvSpPr>
          <p:cNvPr id="102404" name="TextBox 3">
            <a:extLst>
              <a:ext uri="{FF2B5EF4-FFF2-40B4-BE49-F238E27FC236}">
                <a16:creationId xmlns:a16="http://schemas.microsoft.com/office/drawing/2014/main" id="{D414A3C9-48BA-4F5F-8B3E-FC291054E4F4}"/>
              </a:ext>
            </a:extLst>
          </p:cNvPr>
          <p:cNvSpPr txBox="1">
            <a:spLocks noChangeArrowheads="1"/>
          </p:cNvSpPr>
          <p:nvPr/>
        </p:nvSpPr>
        <p:spPr bwMode="auto">
          <a:xfrm>
            <a:off x="304800" y="647700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a:extLst>
              <a:ext uri="{FF2B5EF4-FFF2-40B4-BE49-F238E27FC236}">
                <a16:creationId xmlns:a16="http://schemas.microsoft.com/office/drawing/2014/main" id="{FFC895AC-CA39-4533-92B0-8D46711B4BF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7E207267-8B0B-4CBF-81F5-32DA28B39CD0}" type="slidenum">
              <a:rPr lang="en-US" altLang="en-US" sz="1200" smtClean="0">
                <a:solidFill>
                  <a:srgbClr val="717171"/>
                </a:solidFill>
              </a:rPr>
              <a:pPr fontAlgn="base">
                <a:spcBef>
                  <a:spcPct val="0"/>
                </a:spcBef>
                <a:spcAft>
                  <a:spcPct val="0"/>
                </a:spcAft>
                <a:buFontTx/>
                <a:buNone/>
              </a:pPr>
              <a:t>23</a:t>
            </a:fld>
            <a:endParaRPr lang="en-US" altLang="en-US" sz="1200">
              <a:solidFill>
                <a:srgbClr val="717171"/>
              </a:solidFill>
            </a:endParaRPr>
          </a:p>
        </p:txBody>
      </p:sp>
      <p:sp>
        <p:nvSpPr>
          <p:cNvPr id="105475" name="Rectangle 2">
            <a:extLst>
              <a:ext uri="{FF2B5EF4-FFF2-40B4-BE49-F238E27FC236}">
                <a16:creationId xmlns:a16="http://schemas.microsoft.com/office/drawing/2014/main" id="{36CA7C3E-F77B-4737-BD60-967AF3242596}"/>
              </a:ext>
            </a:extLst>
          </p:cNvPr>
          <p:cNvSpPr>
            <a:spLocks noGrp="1" noRot="1"/>
          </p:cNvSpPr>
          <p:nvPr>
            <p:ph type="title" idx="4294967295"/>
          </p:nvPr>
        </p:nvSpPr>
        <p:spPr>
          <a:xfrm>
            <a:off x="228600" y="304800"/>
            <a:ext cx="6324600" cy="563563"/>
          </a:xfrm>
        </p:spPr>
        <p:txBody>
          <a:bodyPr/>
          <a:lstStyle/>
          <a:p>
            <a:r>
              <a:rPr lang="en-US" altLang="en-US" sz="2800"/>
              <a:t>Citation</a:t>
            </a:r>
          </a:p>
        </p:txBody>
      </p:sp>
      <p:sp>
        <p:nvSpPr>
          <p:cNvPr id="105476" name="Rectangle 3">
            <a:extLst>
              <a:ext uri="{FF2B5EF4-FFF2-40B4-BE49-F238E27FC236}">
                <a16:creationId xmlns:a16="http://schemas.microsoft.com/office/drawing/2014/main" id="{158413DD-6C0A-4C58-884F-BEB71BCA205D}"/>
              </a:ext>
            </a:extLst>
          </p:cNvPr>
          <p:cNvSpPr>
            <a:spLocks noGrp="1"/>
          </p:cNvSpPr>
          <p:nvPr>
            <p:ph type="body" idx="4294967295"/>
          </p:nvPr>
        </p:nvSpPr>
        <p:spPr>
          <a:xfrm>
            <a:off x="457200" y="1143000"/>
            <a:ext cx="8229600" cy="4525963"/>
          </a:xfrm>
        </p:spPr>
        <p:txBody>
          <a:bodyPr/>
          <a:lstStyle/>
          <a:p>
            <a:pPr>
              <a:lnSpc>
                <a:spcPct val="90000"/>
              </a:lnSpc>
            </a:pPr>
            <a:r>
              <a:rPr lang="en-US" altLang="en-US" sz="2800" dirty="0"/>
              <a:t>Evidence-based Nutrition Practice Guideline on VLBW Preterm Infants published at </a:t>
            </a:r>
            <a:r>
              <a:rPr lang="en-US" altLang="en-US" sz="2800" dirty="0">
                <a:hlinkClick r:id="rId2"/>
              </a:rPr>
              <a:t>www.andeal.org/pti</a:t>
            </a:r>
            <a:r>
              <a:rPr lang="en-US" altLang="en-US" sz="2800" dirty="0"/>
              <a:t> and copyrighted by the Academy of Nutrition and Dietetics. Accessed on August 27, 2020. </a:t>
            </a:r>
          </a:p>
          <a:p>
            <a:pPr>
              <a:lnSpc>
                <a:spcPct val="90000"/>
              </a:lnSpc>
            </a:pPr>
            <a:endParaRPr lang="en-US" altLang="en-US" sz="2800" dirty="0"/>
          </a:p>
        </p:txBody>
      </p:sp>
      <p:sp>
        <p:nvSpPr>
          <p:cNvPr id="105477" name="TextBox 4">
            <a:extLst>
              <a:ext uri="{FF2B5EF4-FFF2-40B4-BE49-F238E27FC236}">
                <a16:creationId xmlns:a16="http://schemas.microsoft.com/office/drawing/2014/main" id="{E849E06F-DB76-4B94-ABC6-1914FDCC644A}"/>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a:extLst>
              <a:ext uri="{FF2B5EF4-FFF2-40B4-BE49-F238E27FC236}">
                <a16:creationId xmlns:a16="http://schemas.microsoft.com/office/drawing/2014/main" id="{78CEBB7F-67F8-4416-8F4B-E0CC0028B05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A14527AD-CA6D-46C0-B127-8F0A5DAA0BA0}" type="slidenum">
              <a:rPr lang="en-US" altLang="en-US" sz="1200" smtClean="0">
                <a:solidFill>
                  <a:srgbClr val="717171"/>
                </a:solidFill>
              </a:rPr>
              <a:pPr fontAlgn="base">
                <a:spcBef>
                  <a:spcPct val="0"/>
                </a:spcBef>
                <a:spcAft>
                  <a:spcPct val="0"/>
                </a:spcAft>
                <a:buFontTx/>
                <a:buNone/>
              </a:pPr>
              <a:t>24</a:t>
            </a:fld>
            <a:endParaRPr lang="en-US" altLang="en-US" sz="1200">
              <a:solidFill>
                <a:srgbClr val="717171"/>
              </a:solidFill>
            </a:endParaRPr>
          </a:p>
        </p:txBody>
      </p:sp>
      <p:sp>
        <p:nvSpPr>
          <p:cNvPr id="106499" name="Rectangle 2">
            <a:extLst>
              <a:ext uri="{FF2B5EF4-FFF2-40B4-BE49-F238E27FC236}">
                <a16:creationId xmlns:a16="http://schemas.microsoft.com/office/drawing/2014/main" id="{A06B8785-9C7A-4EA3-BE49-ACFD3958721C}"/>
              </a:ext>
            </a:extLst>
          </p:cNvPr>
          <p:cNvSpPr>
            <a:spLocks noGrp="1" noRot="1"/>
          </p:cNvSpPr>
          <p:nvPr>
            <p:ph type="title" idx="4294967295"/>
          </p:nvPr>
        </p:nvSpPr>
        <p:spPr>
          <a:xfrm>
            <a:off x="228600" y="358775"/>
            <a:ext cx="8229600" cy="563563"/>
          </a:xfrm>
        </p:spPr>
        <p:txBody>
          <a:bodyPr/>
          <a:lstStyle/>
          <a:p>
            <a:r>
              <a:rPr lang="en-US" altLang="en-US"/>
              <a:t>No Implied Endorsement</a:t>
            </a:r>
          </a:p>
        </p:txBody>
      </p:sp>
      <p:sp>
        <p:nvSpPr>
          <p:cNvPr id="106500" name="Rectangle 3">
            <a:extLst>
              <a:ext uri="{FF2B5EF4-FFF2-40B4-BE49-F238E27FC236}">
                <a16:creationId xmlns:a16="http://schemas.microsoft.com/office/drawing/2014/main" id="{A5D5314E-8DF4-4557-8EBD-168BC7B15888}"/>
              </a:ext>
            </a:extLst>
          </p:cNvPr>
          <p:cNvSpPr>
            <a:spLocks noGrp="1"/>
          </p:cNvSpPr>
          <p:nvPr>
            <p:ph type="body" idx="4294967295"/>
          </p:nvPr>
        </p:nvSpPr>
        <p:spPr>
          <a:xfrm>
            <a:off x="381000" y="990600"/>
            <a:ext cx="8229600" cy="5135563"/>
          </a:xfrm>
        </p:spPr>
        <p:txBody>
          <a:bodyPr/>
          <a:lstStyle/>
          <a:p>
            <a:pPr>
              <a:lnSpc>
                <a:spcPct val="90000"/>
              </a:lnSpc>
              <a:buFont typeface="Wingdings" panose="05000000000000000000" pitchFamily="2" charset="2"/>
              <a:buNone/>
            </a:pPr>
            <a:r>
              <a:rPr lang="en-US" altLang="en-US" sz="2400" b="1"/>
              <a:t>No endorsement</a:t>
            </a:r>
            <a:r>
              <a:rPr lang="en-US" altLang="en-US" sz="2400"/>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a:lnSpc>
                <a:spcPct val="90000"/>
              </a:lnSpc>
              <a:buFont typeface="Wingdings" panose="05000000000000000000" pitchFamily="2" charset="2"/>
              <a:buNone/>
            </a:pPr>
            <a:endParaRPr lang="en-US" altLang="en-US" sz="2400"/>
          </a:p>
          <a:p>
            <a:pPr lvl="1">
              <a:lnSpc>
                <a:spcPct val="90000"/>
              </a:lnSpc>
            </a:pPr>
            <a:r>
              <a:rPr lang="en-US" altLang="en-US" sz="2000"/>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a:lnSpc>
                <a:spcPct val="90000"/>
              </a:lnSpc>
              <a:buFont typeface="Arial" panose="020B0604020202020204" pitchFamily="34" charset="0"/>
              <a:buNone/>
            </a:pPr>
            <a:endParaRPr lang="en-US" altLang="en-US" sz="2000"/>
          </a:p>
          <a:p>
            <a:pPr lvl="1">
              <a:lnSpc>
                <a:spcPct val="90000"/>
              </a:lnSpc>
            </a:pPr>
            <a:r>
              <a:rPr lang="en-US" altLang="en-US" sz="2000"/>
              <a:t>Evidence-based Nutrition Practice Guidelines are intended to summarize best available research as a decision tool for Academy members.</a:t>
            </a:r>
          </a:p>
          <a:p>
            <a:pPr>
              <a:lnSpc>
                <a:spcPct val="90000"/>
              </a:lnSpc>
            </a:pPr>
            <a:endParaRPr lang="en-US" altLang="en-US" sz="2400"/>
          </a:p>
        </p:txBody>
      </p:sp>
      <p:sp>
        <p:nvSpPr>
          <p:cNvPr id="106501" name="TextBox 4">
            <a:extLst>
              <a:ext uri="{FF2B5EF4-FFF2-40B4-BE49-F238E27FC236}">
                <a16:creationId xmlns:a16="http://schemas.microsoft.com/office/drawing/2014/main" id="{0EDD76EA-404E-4765-BC54-F8BE1EAB1C66}"/>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2017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2">
            <a:extLst>
              <a:ext uri="{FF2B5EF4-FFF2-40B4-BE49-F238E27FC236}">
                <a16:creationId xmlns:a16="http://schemas.microsoft.com/office/drawing/2014/main" id="{6B1CB7FB-594E-4105-B00B-C18A5F87241C}"/>
              </a:ext>
            </a:extLst>
          </p:cNvPr>
          <p:cNvSpPr>
            <a:spLocks noGrp="1"/>
          </p:cNvSpPr>
          <p:nvPr>
            <p:ph type="body" sz="quarter" idx="12"/>
          </p:nvPr>
        </p:nvSpPr>
        <p:spPr/>
        <p:txBody>
          <a:bodyPr/>
          <a:lstStyle/>
          <a:p>
            <a:pPr marL="0" indent="0" eaLnBrk="1" hangingPunct="1"/>
            <a:r>
              <a:rPr lang="en-US" altLang="en-US" sz="3400"/>
              <a:t>For additional information:</a:t>
            </a:r>
          </a:p>
        </p:txBody>
      </p:sp>
      <p:sp>
        <p:nvSpPr>
          <p:cNvPr id="107523" name="Slide Number Placeholder 3">
            <a:extLst>
              <a:ext uri="{FF2B5EF4-FFF2-40B4-BE49-F238E27FC236}">
                <a16:creationId xmlns:a16="http://schemas.microsoft.com/office/drawing/2014/main" id="{2F3F3C86-B201-40F7-8494-17B32863263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EE8523A-51FA-46F2-83B2-2AD333C5115D}" type="slidenum">
              <a:rPr lang="en-US" altLang="en-US" smtClean="0">
                <a:solidFill>
                  <a:srgbClr val="717171"/>
                </a:solidFill>
                <a:latin typeface="Tahoma" panose="020B0604030504040204" pitchFamily="34" charset="0"/>
              </a:rPr>
              <a:pPr fontAlgn="base">
                <a:spcBef>
                  <a:spcPct val="0"/>
                </a:spcBef>
                <a:spcAft>
                  <a:spcPct val="0"/>
                </a:spcAft>
              </a:pPr>
              <a:t>25</a:t>
            </a:fld>
            <a:endParaRPr lang="en-US" altLang="en-US">
              <a:solidFill>
                <a:srgbClr val="717171"/>
              </a:solidFill>
              <a:latin typeface="Tahoma" panose="020B0604030504040204" pitchFamily="34" charset="0"/>
            </a:endParaRPr>
          </a:p>
        </p:txBody>
      </p:sp>
      <p:sp>
        <p:nvSpPr>
          <p:cNvPr id="107524" name="Rectangle 5">
            <a:extLst>
              <a:ext uri="{FF2B5EF4-FFF2-40B4-BE49-F238E27FC236}">
                <a16:creationId xmlns:a16="http://schemas.microsoft.com/office/drawing/2014/main" id="{EFB38104-67C7-45A2-B55D-8794027C1074}"/>
              </a:ext>
            </a:extLst>
          </p:cNvPr>
          <p:cNvSpPr txBox="1">
            <a:spLocks noChangeArrowheads="1"/>
          </p:cNvSpPr>
          <p:nvPr/>
        </p:nvSpPr>
        <p:spPr bwMode="auto">
          <a:xfrm>
            <a:off x="4441825" y="2503488"/>
            <a:ext cx="4211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801688" indent="-344488">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258888" indent="-344488">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539875" indent="-168275">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r>
              <a:rPr lang="en-US" altLang="en-US" sz="4400">
                <a:solidFill>
                  <a:srgbClr val="0000FF"/>
                </a:solidFill>
                <a:hlinkClick r:id="rId2"/>
              </a:rPr>
              <a:t>www.andeal.org</a:t>
            </a:r>
            <a:r>
              <a:rPr lang="en-US" altLang="en-US" sz="4400">
                <a:solidFill>
                  <a:srgbClr val="0000FF"/>
                </a:solidFill>
              </a:rPr>
              <a:t> </a:t>
            </a:r>
          </a:p>
        </p:txBody>
      </p:sp>
      <p:pic>
        <p:nvPicPr>
          <p:cNvPr id="5" name="Picture 4">
            <a:extLst>
              <a:ext uri="{FF2B5EF4-FFF2-40B4-BE49-F238E27FC236}">
                <a16:creationId xmlns:a16="http://schemas.microsoft.com/office/drawing/2014/main" id="{6135CE23-E5F1-4D78-8A2D-0B961B6E3125}"/>
              </a:ext>
            </a:extLst>
          </p:cNvPr>
          <p:cNvPicPr>
            <a:picLocks noChangeAspect="1"/>
          </p:cNvPicPr>
          <p:nvPr/>
        </p:nvPicPr>
        <p:blipFill>
          <a:blip r:embed="rId3"/>
          <a:stretch>
            <a:fillRect/>
          </a:stretch>
        </p:blipFill>
        <p:spPr>
          <a:xfrm>
            <a:off x="430213" y="1981200"/>
            <a:ext cx="3810000" cy="2503488"/>
          </a:xfrm>
          <a:prstGeom prst="rect">
            <a:avLst/>
          </a:prstGeom>
          <a:ln>
            <a:noFill/>
          </a:ln>
          <a:effectLst>
            <a:outerShdw blurRad="292100" dist="139700" dir="2700000" algn="tl" rotWithShape="0">
              <a:srgbClr val="333333">
                <a:alpha val="65000"/>
              </a:srgbClr>
            </a:outerShdw>
          </a:effectLst>
        </p:spPr>
      </p:pic>
      <p:sp>
        <p:nvSpPr>
          <p:cNvPr id="107526" name="TextBox 6">
            <a:extLst>
              <a:ext uri="{FF2B5EF4-FFF2-40B4-BE49-F238E27FC236}">
                <a16:creationId xmlns:a16="http://schemas.microsoft.com/office/drawing/2014/main" id="{EF9D2F03-1355-4FAB-89B7-93F04C35A298}"/>
              </a:ext>
            </a:extLst>
          </p:cNvPr>
          <p:cNvSpPr txBox="1">
            <a:spLocks noChangeArrowheads="1"/>
          </p:cNvSpPr>
          <p:nvPr/>
        </p:nvSpPr>
        <p:spPr bwMode="auto">
          <a:xfrm>
            <a:off x="533400" y="4978400"/>
            <a:ext cx="8382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7F7F7F"/>
                </a:solidFill>
                <a:latin typeface="Tahoma" panose="020B0604030504040204" pitchFamily="34" charset="0"/>
                <a:cs typeface="Tahoma" panose="020B0604030504040204" pitchFamily="34" charset="0"/>
              </a:rPr>
              <a:t>The EAL is </a:t>
            </a:r>
            <a:r>
              <a:rPr lang="en-US" altLang="en-US" i="1" dirty="0">
                <a:solidFill>
                  <a:srgbClr val="FF0000"/>
                </a:solidFill>
                <a:latin typeface="Tahoma" panose="020B0604030504040204" pitchFamily="34" charset="0"/>
                <a:cs typeface="Tahoma" panose="020B0604030504040204" pitchFamily="34" charset="0"/>
              </a:rPr>
              <a:t>free</a:t>
            </a:r>
            <a:r>
              <a:rPr lang="en-US" altLang="en-US" dirty="0">
                <a:solidFill>
                  <a:srgbClr val="7F7F7F"/>
                </a:solidFill>
                <a:latin typeface="Tahoma" panose="020B0604030504040204" pitchFamily="34" charset="0"/>
                <a:cs typeface="Tahoma" panose="020B0604030504040204" pitchFamily="34" charset="0"/>
              </a:rPr>
              <a:t> for members of the Academy of Nutrition and Dietetics.  Individual and group subscriptions are available from the EAL. Email us at:</a:t>
            </a:r>
          </a:p>
          <a:p>
            <a:pPr eaLnBrk="1" hangingPunct="1"/>
            <a:r>
              <a:rPr lang="en-US" altLang="en-US" dirty="0">
                <a:solidFill>
                  <a:srgbClr val="7F7F7F"/>
                </a:solidFill>
                <a:latin typeface="Tahoma" panose="020B0604030504040204" pitchFamily="34" charset="0"/>
                <a:cs typeface="Tahoma" panose="020B0604030504040204" pitchFamily="34" charset="0"/>
                <a:hlinkClick r:id="rId4"/>
              </a:rPr>
              <a:t>eal@eatright.org</a:t>
            </a:r>
            <a:r>
              <a:rPr lang="en-US" altLang="en-US" dirty="0">
                <a:solidFill>
                  <a:srgbClr val="7F7F7F"/>
                </a:solidFill>
                <a:latin typeface="Tahoma" panose="020B0604030504040204" pitchFamily="34" charset="0"/>
                <a:cs typeface="Tahoma" panose="020B0604030504040204" pitchFamily="34" charset="0"/>
              </a:rPr>
              <a:t> </a:t>
            </a:r>
          </a:p>
        </p:txBody>
      </p:sp>
      <p:sp>
        <p:nvSpPr>
          <p:cNvPr id="107527" name="TextBox 7">
            <a:extLst>
              <a:ext uri="{FF2B5EF4-FFF2-40B4-BE49-F238E27FC236}">
                <a16:creationId xmlns:a16="http://schemas.microsoft.com/office/drawing/2014/main" id="{52309365-2067-4188-A751-CC0CE2BB6190}"/>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94F3752-4959-4CFE-BE45-70A44C6E6A61}"/>
              </a:ext>
            </a:extLst>
          </p:cNvPr>
          <p:cNvSpPr>
            <a:spLocks noGrp="1"/>
          </p:cNvSpPr>
          <p:nvPr>
            <p:ph type="title"/>
          </p:nvPr>
        </p:nvSpPr>
        <p:spPr/>
        <p:txBody>
          <a:bodyPr/>
          <a:lstStyle/>
          <a:p>
            <a:pPr eaLnBrk="1" hangingPunct="1"/>
            <a:r>
              <a:rPr lang="en-US" altLang="en-US"/>
              <a:t>Overall Guideline Objective</a:t>
            </a:r>
          </a:p>
        </p:txBody>
      </p:sp>
      <p:sp>
        <p:nvSpPr>
          <p:cNvPr id="57347" name="Content Placeholder 2">
            <a:extLst>
              <a:ext uri="{FF2B5EF4-FFF2-40B4-BE49-F238E27FC236}">
                <a16:creationId xmlns:a16="http://schemas.microsoft.com/office/drawing/2014/main" id="{756932CF-8CF2-40CC-996B-4168C6BD2BAC}"/>
              </a:ext>
            </a:extLst>
          </p:cNvPr>
          <p:cNvSpPr>
            <a:spLocks noGrp="1"/>
          </p:cNvSpPr>
          <p:nvPr>
            <p:ph type="body" sz="quarter" idx="12"/>
          </p:nvPr>
        </p:nvSpPr>
        <p:spPr>
          <a:xfrm>
            <a:off x="571500" y="1066800"/>
            <a:ext cx="8001000" cy="4953000"/>
          </a:xfrm>
        </p:spPr>
        <p:txBody>
          <a:bodyPr/>
          <a:lstStyle/>
          <a:p>
            <a:pPr marL="0" indent="0" eaLnBrk="1" hangingPunct="1"/>
            <a:r>
              <a:rPr lang="en-US" altLang="en-US" sz="2800" dirty="0"/>
              <a:t>To provide enteral nutrition recommendations for health care practitioners working with VLBW preterm infants and their families that address the controversies and gaps in nutrition care that will promote health, growth and development; and address health consequences associated with preterm birth.</a:t>
            </a:r>
            <a:endParaRPr lang="en-US" altLang="en-US" dirty="0"/>
          </a:p>
        </p:txBody>
      </p:sp>
      <p:sp>
        <p:nvSpPr>
          <p:cNvPr id="57348" name="Slide Number Placeholder 3">
            <a:extLst>
              <a:ext uri="{FF2B5EF4-FFF2-40B4-BE49-F238E27FC236}">
                <a16:creationId xmlns:a16="http://schemas.microsoft.com/office/drawing/2014/main" id="{0F597C6B-6F82-4273-B456-BEEE3EBB771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5A73A0A-27D2-4AE3-A37C-2C9CE4AAF8C2}" type="slidenum">
              <a:rPr lang="en-US" altLang="en-US" smtClean="0">
                <a:solidFill>
                  <a:srgbClr val="717171"/>
                </a:solidFill>
                <a:latin typeface="Tahoma" panose="020B0604030504040204" pitchFamily="34" charset="0"/>
              </a:rPr>
              <a:pPr fontAlgn="base">
                <a:spcBef>
                  <a:spcPct val="0"/>
                </a:spcBef>
                <a:spcAft>
                  <a:spcPct val="0"/>
                </a:spcAft>
              </a:pPr>
              <a:t>3</a:t>
            </a:fld>
            <a:endParaRPr lang="en-US" altLang="en-US">
              <a:solidFill>
                <a:srgbClr val="717171"/>
              </a:solidFill>
              <a:latin typeface="Tahoma" panose="020B0604030504040204" pitchFamily="34" charset="0"/>
            </a:endParaRPr>
          </a:p>
        </p:txBody>
      </p:sp>
      <p:sp>
        <p:nvSpPr>
          <p:cNvPr id="57349" name="TextBox 4">
            <a:extLst>
              <a:ext uri="{FF2B5EF4-FFF2-40B4-BE49-F238E27FC236}">
                <a16:creationId xmlns:a16="http://schemas.microsoft.com/office/drawing/2014/main" id="{2924D469-6F1B-4120-A4D6-D480A88BCB78}"/>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067A31D-1B98-49D4-A02D-F2F8406EAA06}"/>
              </a:ext>
            </a:extLst>
          </p:cNvPr>
          <p:cNvSpPr>
            <a:spLocks noGrp="1"/>
          </p:cNvSpPr>
          <p:nvPr>
            <p:ph type="title"/>
          </p:nvPr>
        </p:nvSpPr>
        <p:spPr/>
        <p:txBody>
          <a:bodyPr/>
          <a:lstStyle/>
          <a:p>
            <a:r>
              <a:rPr lang="en-US" altLang="en-US"/>
              <a:t>Specific Objectives</a:t>
            </a:r>
          </a:p>
        </p:txBody>
      </p:sp>
      <p:sp>
        <p:nvSpPr>
          <p:cNvPr id="58371" name="Text Placeholder 2">
            <a:extLst>
              <a:ext uri="{FF2B5EF4-FFF2-40B4-BE49-F238E27FC236}">
                <a16:creationId xmlns:a16="http://schemas.microsoft.com/office/drawing/2014/main" id="{90C34290-4ABA-4444-86D9-BC01F993E05F}"/>
              </a:ext>
            </a:extLst>
          </p:cNvPr>
          <p:cNvSpPr>
            <a:spLocks noGrp="1"/>
          </p:cNvSpPr>
          <p:nvPr>
            <p:ph type="body" sz="quarter" idx="12"/>
          </p:nvPr>
        </p:nvSpPr>
        <p:spPr>
          <a:xfrm>
            <a:off x="457200" y="990600"/>
            <a:ext cx="8305800" cy="5410200"/>
          </a:xfrm>
        </p:spPr>
        <p:txBody>
          <a:bodyPr/>
          <a:lstStyle/>
          <a:p>
            <a:pPr marL="0" indent="0">
              <a:buFont typeface="Wingdings" panose="05000000000000000000" pitchFamily="2" charset="2"/>
              <a:buChar char="Ø"/>
            </a:pPr>
            <a:r>
              <a:rPr lang="en-US" altLang="en-US" sz="2400" dirty="0"/>
              <a:t> </a:t>
            </a:r>
            <a:r>
              <a:rPr lang="en-US" altLang="en-US" sz="2600" dirty="0"/>
              <a:t>To provide evidence-based, specific, action statements regarding recommended enteral nutrition for VLBW preterm infants.</a:t>
            </a:r>
            <a:br>
              <a:rPr lang="en-US" altLang="en-US" sz="2600" dirty="0"/>
            </a:br>
            <a:endParaRPr lang="en-US" altLang="en-US" sz="2600" dirty="0"/>
          </a:p>
          <a:p>
            <a:pPr marL="0" indent="0">
              <a:buFont typeface="Wingdings" panose="05000000000000000000" pitchFamily="2" charset="2"/>
              <a:buChar char="Ø"/>
            </a:pPr>
            <a:r>
              <a:rPr lang="en-US" altLang="en-US" sz="2600" dirty="0"/>
              <a:t>To guide enteral nutrition recommendations for VLBW preterm infants that allows for patient-centered care, consideration of family preferences, and short- and long-term health, growth and development.</a:t>
            </a:r>
          </a:p>
        </p:txBody>
      </p:sp>
      <p:sp>
        <p:nvSpPr>
          <p:cNvPr id="58372" name="TextBox 4">
            <a:extLst>
              <a:ext uri="{FF2B5EF4-FFF2-40B4-BE49-F238E27FC236}">
                <a16:creationId xmlns:a16="http://schemas.microsoft.com/office/drawing/2014/main" id="{23EA07D0-3A6E-4613-8472-090C0F5EE08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9414BD1-C36D-451C-B5FD-8482B7349932}"/>
              </a:ext>
            </a:extLst>
          </p:cNvPr>
          <p:cNvSpPr>
            <a:spLocks noGrp="1"/>
          </p:cNvSpPr>
          <p:nvPr>
            <p:ph type="title"/>
          </p:nvPr>
        </p:nvSpPr>
        <p:spPr>
          <a:xfrm>
            <a:off x="304800" y="350838"/>
            <a:ext cx="8229600" cy="563562"/>
          </a:xfrm>
        </p:spPr>
        <p:txBody>
          <a:bodyPr/>
          <a:lstStyle/>
          <a:p>
            <a:r>
              <a:rPr lang="en-US" altLang="en-US"/>
              <a:t>Target Population</a:t>
            </a:r>
          </a:p>
        </p:txBody>
      </p:sp>
      <p:sp>
        <p:nvSpPr>
          <p:cNvPr id="59395" name="Content Placeholder 2">
            <a:extLst>
              <a:ext uri="{FF2B5EF4-FFF2-40B4-BE49-F238E27FC236}">
                <a16:creationId xmlns:a16="http://schemas.microsoft.com/office/drawing/2014/main" id="{82973C8A-B6A0-45F4-A688-2AC2B49F0082}"/>
              </a:ext>
            </a:extLst>
          </p:cNvPr>
          <p:cNvSpPr>
            <a:spLocks noGrp="1"/>
          </p:cNvSpPr>
          <p:nvPr>
            <p:ph type="body" sz="quarter" idx="12"/>
          </p:nvPr>
        </p:nvSpPr>
        <p:spPr>
          <a:xfrm>
            <a:off x="381000" y="1371600"/>
            <a:ext cx="8305800" cy="5029200"/>
          </a:xfrm>
        </p:spPr>
        <p:txBody>
          <a:bodyPr/>
          <a:lstStyle/>
          <a:p>
            <a:pPr marL="457200" indent="-457200">
              <a:lnSpc>
                <a:spcPct val="90000"/>
              </a:lnSpc>
              <a:buFont typeface="Arial" panose="020B0604020202020204" pitchFamily="34" charset="0"/>
              <a:buChar char="•"/>
              <a:defRPr/>
            </a:pPr>
            <a:r>
              <a:rPr lang="en-US" altLang="en-US" sz="2800" dirty="0"/>
              <a:t>Very low birthweight preterm infants</a:t>
            </a:r>
          </a:p>
          <a:p>
            <a:pPr marL="0" indent="0">
              <a:lnSpc>
                <a:spcPct val="90000"/>
              </a:lnSpc>
              <a:buFont typeface="Wingdings" panose="05000000000000000000" pitchFamily="2" charset="2"/>
              <a:buNone/>
              <a:defRPr/>
            </a:pPr>
            <a:endParaRPr lang="en-US" altLang="en-US" sz="2800" b="1" dirty="0"/>
          </a:p>
          <a:p>
            <a:pPr marL="0" indent="0" algn="ctr">
              <a:lnSpc>
                <a:spcPct val="90000"/>
              </a:lnSpc>
              <a:buFont typeface="Wingdings" panose="05000000000000000000" pitchFamily="2" charset="2"/>
              <a:buNone/>
              <a:defRPr/>
            </a:pPr>
            <a:r>
              <a:rPr lang="en-US" altLang="en-US" sz="3000" b="1" dirty="0"/>
              <a:t>Target Population Description</a:t>
            </a:r>
            <a:br>
              <a:rPr lang="en-US" altLang="en-US" sz="2800" b="1" dirty="0"/>
            </a:br>
            <a:endParaRPr lang="en-US" altLang="en-US" sz="2800" b="1" dirty="0"/>
          </a:p>
          <a:p>
            <a:pPr marL="0" indent="0">
              <a:lnSpc>
                <a:spcPct val="90000"/>
              </a:lnSpc>
              <a:buFont typeface="Wingdings" panose="05000000000000000000" pitchFamily="2" charset="2"/>
              <a:buNone/>
              <a:defRPr/>
            </a:pPr>
            <a:r>
              <a:rPr lang="en-US" altLang="en-US" sz="2800" dirty="0"/>
              <a:t>Preterm infants less than or equal to 1,500g in developed nations.</a:t>
            </a:r>
          </a:p>
          <a:p>
            <a:pPr marL="0" indent="0">
              <a:lnSpc>
                <a:spcPct val="90000"/>
              </a:lnSpc>
              <a:buFont typeface="Wingdings" panose="05000000000000000000" pitchFamily="2" charset="2"/>
              <a:buNone/>
              <a:defRPr/>
            </a:pPr>
            <a:br>
              <a:rPr lang="en-US" altLang="en-US" sz="2800" dirty="0"/>
            </a:br>
            <a:endParaRPr lang="en-US" altLang="en-US" sz="2800" dirty="0"/>
          </a:p>
        </p:txBody>
      </p:sp>
      <p:sp>
        <p:nvSpPr>
          <p:cNvPr id="59396" name="Slide Number Placeholder 3">
            <a:extLst>
              <a:ext uri="{FF2B5EF4-FFF2-40B4-BE49-F238E27FC236}">
                <a16:creationId xmlns:a16="http://schemas.microsoft.com/office/drawing/2014/main" id="{848D80C4-7048-4E1D-AD32-6E5938B02C4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99DC6404-8F5E-4F8E-844F-3E6221E436C5}" type="slidenum">
              <a:rPr lang="en-US" altLang="en-US" sz="1200" smtClean="0">
                <a:solidFill>
                  <a:srgbClr val="717171"/>
                </a:solidFill>
              </a:rPr>
              <a:pPr fontAlgn="base">
                <a:spcBef>
                  <a:spcPct val="0"/>
                </a:spcBef>
                <a:spcAft>
                  <a:spcPct val="0"/>
                </a:spcAft>
                <a:buFontTx/>
                <a:buNone/>
              </a:pPr>
              <a:t>5</a:t>
            </a:fld>
            <a:endParaRPr lang="en-US" altLang="en-US" sz="1200">
              <a:solidFill>
                <a:srgbClr val="717171"/>
              </a:solidFill>
            </a:endParaRPr>
          </a:p>
        </p:txBody>
      </p:sp>
      <p:sp>
        <p:nvSpPr>
          <p:cNvPr id="59397" name="TextBox 4">
            <a:extLst>
              <a:ext uri="{FF2B5EF4-FFF2-40B4-BE49-F238E27FC236}">
                <a16:creationId xmlns:a16="http://schemas.microsoft.com/office/drawing/2014/main" id="{C54E1F79-E171-484A-9147-BDC618A7415E}"/>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5E1F6D98-B532-4FC5-94C6-64CF51AF9F58}"/>
              </a:ext>
            </a:extLst>
          </p:cNvPr>
          <p:cNvSpPr>
            <a:spLocks noGrp="1"/>
          </p:cNvSpPr>
          <p:nvPr>
            <p:ph type="title"/>
          </p:nvPr>
        </p:nvSpPr>
        <p:spPr>
          <a:xfrm>
            <a:off x="304800" y="350838"/>
            <a:ext cx="8153400" cy="563562"/>
          </a:xfrm>
        </p:spPr>
        <p:txBody>
          <a:bodyPr/>
          <a:lstStyle/>
          <a:p>
            <a:r>
              <a:rPr lang="en-US" altLang="en-US" sz="3200"/>
              <a:t>Statement of Intent</a:t>
            </a:r>
            <a:endParaRPr lang="en-US" altLang="en-US"/>
          </a:p>
        </p:txBody>
      </p:sp>
      <p:sp>
        <p:nvSpPr>
          <p:cNvPr id="61443" name="Text Placeholder 2">
            <a:extLst>
              <a:ext uri="{FF2B5EF4-FFF2-40B4-BE49-F238E27FC236}">
                <a16:creationId xmlns:a16="http://schemas.microsoft.com/office/drawing/2014/main" id="{B8079F70-85B0-4BF7-B9E6-D488A3B9162A}"/>
              </a:ext>
            </a:extLst>
          </p:cNvPr>
          <p:cNvSpPr>
            <a:spLocks noGrp="1"/>
          </p:cNvSpPr>
          <p:nvPr>
            <p:ph type="body" sz="quarter" idx="12"/>
          </p:nvPr>
        </p:nvSpPr>
        <p:spPr>
          <a:xfrm>
            <a:off x="457200" y="990600"/>
            <a:ext cx="8305800" cy="5410200"/>
          </a:xfrm>
        </p:spPr>
        <p:txBody>
          <a:bodyPr/>
          <a:lstStyle/>
          <a:p>
            <a:pPr marL="0" indent="0"/>
            <a:r>
              <a:rPr lang="en-US" altLang="en-US"/>
              <a:t>Evidence-based nutrition practice guidelines are developed to help dietetic practitioners, patients and consumers make shared decisions about health care choices in specific clinical circumstances. If properly developed, communicated and implemented, guidelines can improve care. </a:t>
            </a:r>
          </a:p>
          <a:p>
            <a:pPr marL="0" indent="0"/>
            <a:endParaRPr lang="en-US" altLang="en-US"/>
          </a:p>
        </p:txBody>
      </p:sp>
      <p:sp>
        <p:nvSpPr>
          <p:cNvPr id="61444" name="TextBox 3">
            <a:extLst>
              <a:ext uri="{FF2B5EF4-FFF2-40B4-BE49-F238E27FC236}">
                <a16:creationId xmlns:a16="http://schemas.microsoft.com/office/drawing/2014/main" id="{888DC420-5716-49E9-A419-A040AA703C41}"/>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E266F2B-4F8F-4C50-9380-C1B30876309B}"/>
              </a:ext>
            </a:extLst>
          </p:cNvPr>
          <p:cNvSpPr>
            <a:spLocks noGrp="1"/>
          </p:cNvSpPr>
          <p:nvPr>
            <p:ph type="title"/>
          </p:nvPr>
        </p:nvSpPr>
        <p:spPr/>
        <p:txBody>
          <a:bodyPr/>
          <a:lstStyle/>
          <a:p>
            <a:r>
              <a:rPr lang="en-US" altLang="en-US"/>
              <a:t>Disclaimer</a:t>
            </a:r>
          </a:p>
        </p:txBody>
      </p:sp>
      <p:sp>
        <p:nvSpPr>
          <p:cNvPr id="62467" name="Content Placeholder 2">
            <a:extLst>
              <a:ext uri="{FF2B5EF4-FFF2-40B4-BE49-F238E27FC236}">
                <a16:creationId xmlns:a16="http://schemas.microsoft.com/office/drawing/2014/main" id="{67AB8462-EB62-437F-8CBD-8C8D8778498F}"/>
              </a:ext>
            </a:extLst>
          </p:cNvPr>
          <p:cNvSpPr>
            <a:spLocks noGrp="1"/>
          </p:cNvSpPr>
          <p:nvPr>
            <p:ph type="body" sz="quarter" idx="12"/>
          </p:nvPr>
        </p:nvSpPr>
        <p:spPr>
          <a:xfrm>
            <a:off x="457200" y="990600"/>
            <a:ext cx="8305800" cy="5410200"/>
          </a:xfrm>
        </p:spPr>
        <p:txBody>
          <a:bodyPr/>
          <a:lstStyle/>
          <a:p>
            <a:pPr marL="0" indent="0"/>
            <a:r>
              <a:rPr lang="en-US" altLang="en-US" sz="2400"/>
              <a:t>While Academy evidence-based nutrition practice guidelines represent a statement of best practice based on the latest available evidence at the time of publishing, they are </a:t>
            </a:r>
            <a:r>
              <a:rPr lang="en-US" altLang="en-US" sz="2400" b="1"/>
              <a:t>not</a:t>
            </a:r>
            <a:r>
              <a:rPr lang="en-US" altLang="en-US" sz="2400"/>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marL="0" indent="0"/>
            <a:endParaRPr lang="en-US" altLang="en-US"/>
          </a:p>
        </p:txBody>
      </p:sp>
      <p:sp>
        <p:nvSpPr>
          <p:cNvPr id="62468" name="Slide Number Placeholder 3">
            <a:extLst>
              <a:ext uri="{FF2B5EF4-FFF2-40B4-BE49-F238E27FC236}">
                <a16:creationId xmlns:a16="http://schemas.microsoft.com/office/drawing/2014/main" id="{4D482A03-393B-4B9B-B8F3-204F890D994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DF12A1E7-00FD-4417-BC84-6DF4962E50D9}" type="slidenum">
              <a:rPr lang="en-US" altLang="en-US" sz="1200" smtClean="0">
                <a:solidFill>
                  <a:srgbClr val="717171"/>
                </a:solidFill>
              </a:rPr>
              <a:pPr fontAlgn="base">
                <a:spcBef>
                  <a:spcPct val="0"/>
                </a:spcBef>
                <a:spcAft>
                  <a:spcPct val="0"/>
                </a:spcAft>
                <a:buFontTx/>
                <a:buNone/>
              </a:pPr>
              <a:t>7</a:t>
            </a:fld>
            <a:endParaRPr lang="en-US" altLang="en-US" sz="1200">
              <a:solidFill>
                <a:srgbClr val="717171"/>
              </a:solidFill>
            </a:endParaRPr>
          </a:p>
        </p:txBody>
      </p:sp>
      <p:sp>
        <p:nvSpPr>
          <p:cNvPr id="62469" name="TextBox 4">
            <a:extLst>
              <a:ext uri="{FF2B5EF4-FFF2-40B4-BE49-F238E27FC236}">
                <a16:creationId xmlns:a16="http://schemas.microsoft.com/office/drawing/2014/main" id="{4AE7F795-D2F0-4F6B-9042-EEE53F386A77}"/>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Placeholder 1">
            <a:extLst>
              <a:ext uri="{FF2B5EF4-FFF2-40B4-BE49-F238E27FC236}">
                <a16:creationId xmlns:a16="http://schemas.microsoft.com/office/drawing/2014/main" id="{3B302FF7-C01E-4F95-897E-B2AD893D44E8}"/>
              </a:ext>
            </a:extLst>
          </p:cNvPr>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Executive Summary of Recommendations</a:t>
            </a:r>
          </a:p>
          <a:p>
            <a:pPr eaLnBrk="1" hangingPunct="1"/>
            <a:endParaRPr lang="en-US" altLang="en-US" dirty="0"/>
          </a:p>
        </p:txBody>
      </p:sp>
      <p:sp>
        <p:nvSpPr>
          <p:cNvPr id="63491" name="Text Placeholder 2">
            <a:extLst>
              <a:ext uri="{FF2B5EF4-FFF2-40B4-BE49-F238E27FC236}">
                <a16:creationId xmlns:a16="http://schemas.microsoft.com/office/drawing/2014/main" id="{505709AB-CDA7-416E-A8C9-D21D2A07E489}"/>
              </a:ext>
            </a:extLst>
          </p:cNvPr>
          <p:cNvSpPr>
            <a:spLocks noGrp="1"/>
          </p:cNvSpPr>
          <p:nvPr>
            <p:ph type="body" sz="quarter" idx="13"/>
          </p:nvPr>
        </p:nvSpPr>
        <p:spPr bwMode="auto">
          <a:xfrm>
            <a:off x="427038" y="1219200"/>
            <a:ext cx="4876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sz="3200" b="1" dirty="0"/>
              <a:t>Preterm Infant VLBW Enteral Nutrition 2020</a:t>
            </a:r>
            <a:endParaRPr lang="en-US" altLang="en-US" b="1" dirty="0"/>
          </a:p>
        </p:txBody>
      </p:sp>
      <p:sp>
        <p:nvSpPr>
          <p:cNvPr id="63492" name="TextBox 3">
            <a:extLst>
              <a:ext uri="{FF2B5EF4-FFF2-40B4-BE49-F238E27FC236}">
                <a16:creationId xmlns:a16="http://schemas.microsoft.com/office/drawing/2014/main" id="{CA93E681-B847-472F-8165-E472279D28DB}"/>
              </a:ext>
            </a:extLst>
          </p:cNvPr>
          <p:cNvSpPr txBox="1">
            <a:spLocks noChangeArrowheads="1"/>
          </p:cNvSpPr>
          <p:nvPr/>
        </p:nvSpPr>
        <p:spPr bwMode="auto">
          <a:xfrm>
            <a:off x="304800" y="6248400"/>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pic>
        <p:nvPicPr>
          <p:cNvPr id="11" name="Picture 10" descr="A close up of a cluttered table&#10;&#10;Description automatically generated">
            <a:extLst>
              <a:ext uri="{FF2B5EF4-FFF2-40B4-BE49-F238E27FC236}">
                <a16:creationId xmlns:a16="http://schemas.microsoft.com/office/drawing/2014/main" id="{E6F5E1D1-4C06-420A-8407-74AE4462BE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76800" y="2286000"/>
            <a:ext cx="3962400" cy="26399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9EFA8A95-A7A6-4330-9F09-C09F5E9580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742950" indent="-285750">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143000" indent="-228600">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600200" indent="-228600">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fontAlgn="base">
              <a:spcBef>
                <a:spcPct val="0"/>
              </a:spcBef>
              <a:spcAft>
                <a:spcPct val="0"/>
              </a:spcAft>
              <a:buFontTx/>
              <a:buNone/>
            </a:pPr>
            <a:fld id="{BFEC8EA5-394C-4267-AAE9-9C3CCBDAAC63}" type="slidenum">
              <a:rPr lang="en-US" altLang="en-US" sz="1200" smtClean="0">
                <a:solidFill>
                  <a:srgbClr val="717171"/>
                </a:solidFill>
              </a:rPr>
              <a:pPr fontAlgn="base">
                <a:spcBef>
                  <a:spcPct val="0"/>
                </a:spcBef>
                <a:spcAft>
                  <a:spcPct val="0"/>
                </a:spcAft>
                <a:buFontTx/>
                <a:buNone/>
              </a:pPr>
              <a:t>9</a:t>
            </a:fld>
            <a:endParaRPr lang="en-US" altLang="en-US" sz="1200">
              <a:solidFill>
                <a:srgbClr val="717171"/>
              </a:solidFill>
            </a:endParaRPr>
          </a:p>
        </p:txBody>
      </p:sp>
      <p:sp>
        <p:nvSpPr>
          <p:cNvPr id="64515" name="Rectangle 2">
            <a:extLst>
              <a:ext uri="{FF2B5EF4-FFF2-40B4-BE49-F238E27FC236}">
                <a16:creationId xmlns:a16="http://schemas.microsoft.com/office/drawing/2014/main" id="{C2E1E87E-C212-40D2-A927-F9C4AAA4B7F1}"/>
              </a:ext>
            </a:extLst>
          </p:cNvPr>
          <p:cNvSpPr>
            <a:spLocks noGrp="1" noRot="1"/>
          </p:cNvSpPr>
          <p:nvPr>
            <p:ph type="title" idx="4294967295"/>
          </p:nvPr>
        </p:nvSpPr>
        <p:spPr>
          <a:xfrm>
            <a:off x="228600" y="336550"/>
            <a:ext cx="8229600" cy="563563"/>
          </a:xfrm>
        </p:spPr>
        <p:txBody>
          <a:bodyPr/>
          <a:lstStyle/>
          <a:p>
            <a:pPr eaLnBrk="1" hangingPunct="1"/>
            <a:r>
              <a:rPr lang="en-US" altLang="en-US"/>
              <a:t>Guideline Rating </a:t>
            </a:r>
          </a:p>
        </p:txBody>
      </p:sp>
      <p:sp>
        <p:nvSpPr>
          <p:cNvPr id="64516" name="Rectangle 3">
            <a:extLst>
              <a:ext uri="{FF2B5EF4-FFF2-40B4-BE49-F238E27FC236}">
                <a16:creationId xmlns:a16="http://schemas.microsoft.com/office/drawing/2014/main" id="{7ABD0BAC-E310-4BC5-824E-DB37B23816ED}"/>
              </a:ext>
            </a:extLst>
          </p:cNvPr>
          <p:cNvSpPr>
            <a:spLocks noGrp="1"/>
          </p:cNvSpPr>
          <p:nvPr>
            <p:ph type="body" idx="4294967295"/>
          </p:nvPr>
        </p:nvSpPr>
        <p:spPr>
          <a:xfrm>
            <a:off x="228600" y="990600"/>
            <a:ext cx="8229600" cy="5181600"/>
          </a:xfrm>
        </p:spPr>
        <p:txBody>
          <a:bodyPr/>
          <a:lstStyle/>
          <a:p>
            <a:pPr eaLnBrk="1" hangingPunct="1">
              <a:lnSpc>
                <a:spcPct val="90000"/>
              </a:lnSpc>
              <a:buFont typeface="Wingdings" panose="05000000000000000000" pitchFamily="2" charset="2"/>
              <a:buNone/>
            </a:pPr>
            <a:r>
              <a:rPr lang="en-US" altLang="en-US"/>
              <a:t>Each Recommendation is Rated:</a:t>
            </a:r>
          </a:p>
          <a:p>
            <a:pPr eaLnBrk="1" hangingPunct="1">
              <a:lnSpc>
                <a:spcPct val="90000"/>
              </a:lnSpc>
              <a:buFont typeface="Wingdings" panose="05000000000000000000" pitchFamily="2" charset="2"/>
              <a:buNone/>
            </a:pPr>
            <a:endParaRPr lang="en-US" altLang="en-US"/>
          </a:p>
          <a:p>
            <a:pPr lvl="1" eaLnBrk="1" hangingPunct="1">
              <a:lnSpc>
                <a:spcPct val="90000"/>
              </a:lnSpc>
              <a:buFont typeface="Wingdings" panose="05000000000000000000" pitchFamily="2" charset="2"/>
              <a:buChar char="§"/>
            </a:pPr>
            <a:r>
              <a:rPr lang="en-US" altLang="en-US">
                <a:solidFill>
                  <a:srgbClr val="CC9900"/>
                </a:solidFill>
              </a:rPr>
              <a:t>Strong,</a:t>
            </a:r>
          </a:p>
          <a:p>
            <a:pPr lvl="1" eaLnBrk="1" hangingPunct="1">
              <a:lnSpc>
                <a:spcPct val="90000"/>
              </a:lnSpc>
              <a:buFont typeface="Wingdings" panose="05000000000000000000" pitchFamily="2" charset="2"/>
              <a:buChar char="§"/>
            </a:pPr>
            <a:r>
              <a:rPr lang="en-US" altLang="en-US">
                <a:solidFill>
                  <a:srgbClr val="CC9900"/>
                </a:solidFill>
              </a:rPr>
              <a:t>Fair,</a:t>
            </a:r>
          </a:p>
          <a:p>
            <a:pPr lvl="1" eaLnBrk="1" hangingPunct="1">
              <a:lnSpc>
                <a:spcPct val="90000"/>
              </a:lnSpc>
              <a:buFont typeface="Wingdings" panose="05000000000000000000" pitchFamily="2" charset="2"/>
              <a:buChar char="§"/>
            </a:pPr>
            <a:r>
              <a:rPr lang="en-US" altLang="en-US">
                <a:solidFill>
                  <a:srgbClr val="CC9900"/>
                </a:solidFill>
              </a:rPr>
              <a:t>Weak,</a:t>
            </a:r>
          </a:p>
          <a:p>
            <a:pPr lvl="1" eaLnBrk="1" hangingPunct="1">
              <a:lnSpc>
                <a:spcPct val="90000"/>
              </a:lnSpc>
              <a:buFont typeface="Wingdings" panose="05000000000000000000" pitchFamily="2" charset="2"/>
              <a:buChar char="§"/>
            </a:pPr>
            <a:r>
              <a:rPr lang="en-US" altLang="en-US">
                <a:solidFill>
                  <a:srgbClr val="CC9900"/>
                </a:solidFill>
              </a:rPr>
              <a:t>Consensus, or</a:t>
            </a:r>
          </a:p>
          <a:p>
            <a:pPr lvl="1" eaLnBrk="1" hangingPunct="1">
              <a:lnSpc>
                <a:spcPct val="90000"/>
              </a:lnSpc>
              <a:buFont typeface="Wingdings" panose="05000000000000000000" pitchFamily="2" charset="2"/>
              <a:buChar char="§"/>
            </a:pPr>
            <a:r>
              <a:rPr lang="en-US" altLang="en-US">
                <a:solidFill>
                  <a:srgbClr val="CC9900"/>
                </a:solidFill>
              </a:rPr>
              <a:t>Insufficient Evidence</a:t>
            </a:r>
          </a:p>
          <a:p>
            <a:pPr lvl="1" eaLnBrk="1" hangingPunct="1">
              <a:lnSpc>
                <a:spcPct val="90000"/>
              </a:lnSpc>
              <a:buClr>
                <a:schemeClr val="hlink"/>
              </a:buClr>
              <a:buFont typeface="Wingdings" panose="05000000000000000000" pitchFamily="2" charset="2"/>
              <a:buNone/>
            </a:pPr>
            <a:endParaRPr lang="en-US" altLang="en-US">
              <a:solidFill>
                <a:schemeClr val="hlink"/>
              </a:solidFill>
            </a:endParaRPr>
          </a:p>
          <a:p>
            <a:pPr eaLnBrk="1" hangingPunct="1">
              <a:lnSpc>
                <a:spcPct val="90000"/>
              </a:lnSpc>
              <a:buFont typeface="Wingdings" panose="05000000000000000000" pitchFamily="2" charset="2"/>
              <a:buNone/>
            </a:pPr>
            <a:r>
              <a:rPr lang="en-US" altLang="en-US"/>
              <a:t>Each Recommendation Statement is:</a:t>
            </a:r>
          </a:p>
          <a:p>
            <a:pPr lvl="1" eaLnBrk="1" hangingPunct="1">
              <a:lnSpc>
                <a:spcPct val="90000"/>
              </a:lnSpc>
              <a:buFont typeface="Wingdings" panose="05000000000000000000" pitchFamily="2" charset="2"/>
              <a:buChar char="§"/>
            </a:pPr>
            <a:r>
              <a:rPr lang="en-US" altLang="en-US">
                <a:solidFill>
                  <a:srgbClr val="CC9900"/>
                </a:solidFill>
              </a:rPr>
              <a:t>Conditional or</a:t>
            </a:r>
          </a:p>
          <a:p>
            <a:pPr lvl="1" eaLnBrk="1" hangingPunct="1">
              <a:lnSpc>
                <a:spcPct val="90000"/>
              </a:lnSpc>
              <a:buFont typeface="Wingdings" panose="05000000000000000000" pitchFamily="2" charset="2"/>
              <a:buChar char="§"/>
            </a:pPr>
            <a:r>
              <a:rPr lang="en-US" altLang="en-US">
                <a:solidFill>
                  <a:srgbClr val="CC9900"/>
                </a:solidFill>
              </a:rPr>
              <a:t>Imperative</a:t>
            </a:r>
          </a:p>
        </p:txBody>
      </p:sp>
      <p:sp>
        <p:nvSpPr>
          <p:cNvPr id="64517" name="TextBox 4">
            <a:extLst>
              <a:ext uri="{FF2B5EF4-FFF2-40B4-BE49-F238E27FC236}">
                <a16:creationId xmlns:a16="http://schemas.microsoft.com/office/drawing/2014/main" id="{6A86A6C0-4320-4840-9AD4-36446B021664}"/>
              </a:ext>
            </a:extLst>
          </p:cNvPr>
          <p:cNvSpPr txBox="1">
            <a:spLocks noChangeArrowheads="1"/>
          </p:cNvSpPr>
          <p:nvPr/>
        </p:nvSpPr>
        <p:spPr bwMode="auto">
          <a:xfrm>
            <a:off x="304800" y="6488113"/>
            <a:ext cx="2560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 PowerPoint Template (10-23)</Template>
  <TotalTime>642</TotalTime>
  <Words>2019</Words>
  <Application>Microsoft Office PowerPoint</Application>
  <PresentationFormat>On-screen Show (4:3)</PresentationFormat>
  <Paragraphs>175</Paragraphs>
  <Slides>25</Slides>
  <Notes>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25</vt:i4>
      </vt:variant>
    </vt:vector>
  </HeadingPairs>
  <TitlesOfParts>
    <vt:vector size="40" baseType="lpstr">
      <vt:lpstr>Myriad Pro</vt:lpstr>
      <vt:lpstr>Wingdings</vt:lpstr>
      <vt:lpstr>Gill Sans</vt:lpstr>
      <vt:lpstr>Arial</vt:lpstr>
      <vt:lpstr>Calibri</vt:lpstr>
      <vt:lpstr>Tahoma</vt:lpstr>
      <vt:lpstr>Garamond</vt:lpstr>
      <vt:lpstr>Times New Roman</vt:lpstr>
      <vt:lpstr>ADA PowerPoint Template (10-23)</vt:lpstr>
      <vt:lpstr> ADA General Layouts</vt:lpstr>
      <vt:lpstr>1_ ADA General Layouts</vt:lpstr>
      <vt:lpstr>1_ADA PowerPoint Template (10-23)</vt:lpstr>
      <vt:lpstr>2_ ADA General Layouts</vt:lpstr>
      <vt:lpstr>3_ ADA General Layouts</vt:lpstr>
      <vt:lpstr>4_ ADA General Layouts</vt:lpstr>
      <vt:lpstr>PowerPoint Presentation</vt:lpstr>
      <vt:lpstr>Academy Definition</vt:lpstr>
      <vt:lpstr>Overall Guideline Objective</vt:lpstr>
      <vt:lpstr>Specific Objectives</vt:lpstr>
      <vt:lpstr>Target Population</vt:lpstr>
      <vt:lpstr>Statement of Intent</vt:lpstr>
      <vt:lpstr>Disclaimer</vt:lpstr>
      <vt:lpstr>PowerPoint Presentation</vt:lpstr>
      <vt:lpstr>Guideline Rating </vt:lpstr>
      <vt:lpstr>PowerPoint Presentation</vt:lpstr>
      <vt:lpstr>PowerPoint Presentation</vt:lpstr>
      <vt:lpstr>Conditional / Imperative</vt:lpstr>
      <vt:lpstr>VLBW Preterm Infant Guideline Topics</vt:lpstr>
      <vt:lpstr>PowerPoint Presentation</vt:lpstr>
      <vt:lpstr>PowerPoint Presentation</vt:lpstr>
      <vt:lpstr>VLBW: Protein Amount</vt:lpstr>
      <vt:lpstr>VLBW: Type of Fat</vt:lpstr>
      <vt:lpstr>VLBW: Human Milk Fortification </vt:lpstr>
      <vt:lpstr>VLBW: Formula Enrichment</vt:lpstr>
      <vt:lpstr>VLBW: Mother’s Milk</vt:lpstr>
      <vt:lpstr>VLBW: Human Milk (Mother’s and Donor)</vt:lpstr>
      <vt:lpstr>VLBW: Mother’s Milk Supplementation</vt:lpstr>
      <vt:lpstr>Citation</vt:lpstr>
      <vt:lpstr>No Implied Endorsement</vt:lpstr>
      <vt:lpstr>PowerPoint Presentation</vt:lpstr>
    </vt:vector>
  </TitlesOfParts>
  <Company>American Diatetic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Deborah Cummins</dc:creator>
  <cp:lastModifiedBy>Antonia Acosta</cp:lastModifiedBy>
  <cp:revision>81</cp:revision>
  <dcterms:created xsi:type="dcterms:W3CDTF">2009-01-08T20:15:10Z</dcterms:created>
  <dcterms:modified xsi:type="dcterms:W3CDTF">2020-08-27T16:13:59Z</dcterms:modified>
</cp:coreProperties>
</file>