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50" r:id="rId2"/>
  </p:sldMasterIdLst>
  <p:notesMasterIdLst>
    <p:notesMasterId r:id="rId31"/>
  </p:notesMasterIdLst>
  <p:sldIdLst>
    <p:sldId id="480" r:id="rId3"/>
    <p:sldId id="418" r:id="rId4"/>
    <p:sldId id="419" r:id="rId5"/>
    <p:sldId id="420" r:id="rId6"/>
    <p:sldId id="422" r:id="rId7"/>
    <p:sldId id="425" r:id="rId8"/>
    <p:sldId id="426" r:id="rId9"/>
    <p:sldId id="428" r:id="rId10"/>
    <p:sldId id="430" r:id="rId11"/>
    <p:sldId id="429" r:id="rId12"/>
    <p:sldId id="431" r:id="rId13"/>
    <p:sldId id="432" r:id="rId14"/>
    <p:sldId id="427" r:id="rId15"/>
    <p:sldId id="442" r:id="rId16"/>
    <p:sldId id="514" r:id="rId17"/>
    <p:sldId id="444" r:id="rId18"/>
    <p:sldId id="445" r:id="rId19"/>
    <p:sldId id="471" r:id="rId20"/>
    <p:sldId id="518" r:id="rId21"/>
    <p:sldId id="517" r:id="rId22"/>
    <p:sldId id="521" r:id="rId23"/>
    <p:sldId id="522" r:id="rId24"/>
    <p:sldId id="516" r:id="rId25"/>
    <p:sldId id="519" r:id="rId26"/>
    <p:sldId id="520" r:id="rId27"/>
    <p:sldId id="470" r:id="rId28"/>
    <p:sldId id="479" r:id="rId29"/>
    <p:sldId id="473"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Tahoma" panose="020B0604030504040204" pitchFamily="34" charset="0"/>
      <p:regular r:id="rId36"/>
      <p:bold r:id="rId37"/>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683E"/>
    <a:srgbClr val="990033"/>
    <a:srgbClr val="34BEE3"/>
    <a:srgbClr val="6A9B68"/>
    <a:srgbClr val="717171"/>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80" autoAdjust="0"/>
    <p:restoredTop sz="91849" autoAdjust="0"/>
  </p:normalViewPr>
  <p:slideViewPr>
    <p:cSldViewPr>
      <p:cViewPr varScale="1">
        <p:scale>
          <a:sx n="57" d="100"/>
          <a:sy n="57" d="100"/>
        </p:scale>
        <p:origin x="648" y="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11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3.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65968C-8A1B-B922-B29C-8B954EB474B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dirty="0"/>
            </a:lvl1pPr>
          </a:lstStyle>
          <a:p>
            <a:pPr>
              <a:defRPr/>
            </a:pPr>
            <a:endParaRPr lang="en-US"/>
          </a:p>
        </p:txBody>
      </p:sp>
      <p:sp>
        <p:nvSpPr>
          <p:cNvPr id="3" name="Date Placeholder 2">
            <a:extLst>
              <a:ext uri="{FF2B5EF4-FFF2-40B4-BE49-F238E27FC236}">
                <a16:creationId xmlns:a16="http://schemas.microsoft.com/office/drawing/2014/main" id="{00B7BF08-8BB8-BA57-15A4-485E86A9E1E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05320F42-37FE-40A0-A6CC-B04CD61381BB}" type="datetimeFigureOut">
              <a:rPr lang="en-US"/>
              <a:pPr>
                <a:defRPr/>
              </a:pPr>
              <a:t>3/14/2023</a:t>
            </a:fld>
            <a:endParaRPr lang="en-US" dirty="0"/>
          </a:p>
        </p:txBody>
      </p:sp>
      <p:sp>
        <p:nvSpPr>
          <p:cNvPr id="4" name="Slide Image Placeholder 3">
            <a:extLst>
              <a:ext uri="{FF2B5EF4-FFF2-40B4-BE49-F238E27FC236}">
                <a16:creationId xmlns:a16="http://schemas.microsoft.com/office/drawing/2014/main" id="{E5EB3034-6D24-78D4-3E10-B7D59896112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9ED9CE7A-7637-022C-35D7-45EED74EFE6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FA2F254-42FD-1900-C35B-6579B6CACD1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dirty="0"/>
            </a:lvl1pPr>
          </a:lstStyle>
          <a:p>
            <a:pPr>
              <a:defRPr/>
            </a:pPr>
            <a:endParaRPr lang="en-US"/>
          </a:p>
        </p:txBody>
      </p:sp>
      <p:sp>
        <p:nvSpPr>
          <p:cNvPr id="7" name="Slide Number Placeholder 6">
            <a:extLst>
              <a:ext uri="{FF2B5EF4-FFF2-40B4-BE49-F238E27FC236}">
                <a16:creationId xmlns:a16="http://schemas.microsoft.com/office/drawing/2014/main" id="{94735AD3-5492-39B5-8F03-4E27A279384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2701E38-9308-490D-A01B-35F5B0FA5BD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701E38-9308-490D-A01B-35F5B0FA5BD7}" type="slidenum">
              <a:rPr lang="en-US" altLang="en-US" smtClean="0"/>
              <a:pPr/>
              <a:t>1</a:t>
            </a:fld>
            <a:endParaRPr lang="en-US" altLang="en-US"/>
          </a:p>
        </p:txBody>
      </p:sp>
    </p:spTree>
    <p:extLst>
      <p:ext uri="{BB962C8B-B14F-4D97-AF65-F5344CB8AC3E}">
        <p14:creationId xmlns:p14="http://schemas.microsoft.com/office/powerpoint/2010/main" val="2559594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6E59970-1871-3284-6E7D-5F9FCD45EA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FA639075-7520-F77E-BC09-381DAE7798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0484" name="Slide Number Placeholder 3">
            <a:extLst>
              <a:ext uri="{FF2B5EF4-FFF2-40B4-BE49-F238E27FC236}">
                <a16:creationId xmlns:a16="http://schemas.microsoft.com/office/drawing/2014/main" id="{6390E682-5031-8A9A-C1BD-BB9FD9441D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1638B5-5405-4A5E-89B2-606FF8811604}" type="slidenum">
              <a:rPr lang="en-US" altLang="en-US"/>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2DAEDC4-88F7-7804-DCC7-25A162C7AE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2953848-884C-1C10-5B2C-5E1B2C80EC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32" name="Slide Number Placeholder 3">
            <a:extLst>
              <a:ext uri="{FF2B5EF4-FFF2-40B4-BE49-F238E27FC236}">
                <a16:creationId xmlns:a16="http://schemas.microsoft.com/office/drawing/2014/main" id="{61D7A5F1-DC20-0AC2-3F35-BC38A0A544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13F3A1-3523-4F14-B681-B300624F3170}" type="slidenum">
              <a:rPr lang="en-US" altLang="en-US"/>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ABF2E81-D1C3-B519-FE79-33196EEA8E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04D3F1D5-A7ED-BDB4-209E-470A2AB9C1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a:extLst>
              <a:ext uri="{FF2B5EF4-FFF2-40B4-BE49-F238E27FC236}">
                <a16:creationId xmlns:a16="http://schemas.microsoft.com/office/drawing/2014/main" id="{D646FC69-3953-1E55-1B97-75562E91A1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1B4FA8-A035-4B43-9BB0-78FF875D77A5}" type="slidenum">
              <a:rPr lang="en-US" altLang="en-US">
                <a:latin typeface="Arial" panose="020B0604020202020204" pitchFamily="34" charset="0"/>
              </a:rPr>
              <a:pPr>
                <a:spcBef>
                  <a:spcPct val="0"/>
                </a:spcBef>
              </a:pPr>
              <a:t>7</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9F35BC90-1499-9980-CC9B-D2238D6507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FB96A5-D3B3-4035-B5B8-608ED99F5C05}" type="slidenum">
              <a:rPr lang="en-US" altLang="en-US">
                <a:latin typeface="Arial" panose="020B0604020202020204" pitchFamily="34" charset="0"/>
              </a:rPr>
              <a:pPr>
                <a:spcBef>
                  <a:spcPct val="0"/>
                </a:spcBef>
              </a:pPr>
              <a:t>9</a:t>
            </a:fld>
            <a:endParaRPr lang="en-US" altLang="en-US">
              <a:latin typeface="Arial" panose="020B0604020202020204" pitchFamily="34" charset="0"/>
            </a:endParaRPr>
          </a:p>
        </p:txBody>
      </p:sp>
      <p:sp>
        <p:nvSpPr>
          <p:cNvPr id="32771" name="Rectangle 2">
            <a:extLst>
              <a:ext uri="{FF2B5EF4-FFF2-40B4-BE49-F238E27FC236}">
                <a16:creationId xmlns:a16="http://schemas.microsoft.com/office/drawing/2014/main" id="{1DE23AB5-7030-C260-6394-B7088127332B}"/>
              </a:ext>
            </a:extLst>
          </p:cNvPr>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a:extLst>
              <a:ext uri="{FF2B5EF4-FFF2-40B4-BE49-F238E27FC236}">
                <a16:creationId xmlns:a16="http://schemas.microsoft.com/office/drawing/2014/main" id="{11578497-40B5-2E0B-F85B-24C99F6F9E82}"/>
              </a:ext>
            </a:extLst>
          </p:cNvPr>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0A3EAF29-70ED-D254-6785-DAEEE0E7CB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CEF69F-2167-469F-BA60-043F34D5F03F}" type="slidenum">
              <a:rPr lang="en-US" altLang="en-US">
                <a:latin typeface="Arial" panose="020B0604020202020204" pitchFamily="34" charset="0"/>
              </a:rPr>
              <a:pPr>
                <a:spcBef>
                  <a:spcPct val="0"/>
                </a:spcBef>
              </a:pPr>
              <a:t>10</a:t>
            </a:fld>
            <a:endParaRPr lang="en-US" altLang="en-US">
              <a:latin typeface="Arial" panose="020B0604020202020204" pitchFamily="34" charset="0"/>
            </a:endParaRPr>
          </a:p>
        </p:txBody>
      </p:sp>
      <p:sp>
        <p:nvSpPr>
          <p:cNvPr id="30723" name="Rectangle 2">
            <a:extLst>
              <a:ext uri="{FF2B5EF4-FFF2-40B4-BE49-F238E27FC236}">
                <a16:creationId xmlns:a16="http://schemas.microsoft.com/office/drawing/2014/main" id="{90BC69D0-7C42-82AF-DF5B-5076812610DE}"/>
              </a:ext>
            </a:extLst>
          </p:cNvPr>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a:extLst>
              <a:ext uri="{FF2B5EF4-FFF2-40B4-BE49-F238E27FC236}">
                <a16:creationId xmlns:a16="http://schemas.microsoft.com/office/drawing/2014/main" id="{F8326A5D-F223-2AC2-E672-8D0E105C403F}"/>
              </a:ext>
            </a:extLst>
          </p:cNvPr>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701E38-9308-490D-A01B-35F5B0FA5BD7}" type="slidenum">
              <a:rPr lang="en-US" altLang="en-US" smtClean="0"/>
              <a:pPr/>
              <a:t>12</a:t>
            </a:fld>
            <a:endParaRPr lang="en-US" altLang="en-US"/>
          </a:p>
        </p:txBody>
      </p:sp>
    </p:spTree>
    <p:extLst>
      <p:ext uri="{BB962C8B-B14F-4D97-AF65-F5344CB8AC3E}">
        <p14:creationId xmlns:p14="http://schemas.microsoft.com/office/powerpoint/2010/main" val="160861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701E38-9308-490D-A01B-35F5B0FA5BD7}" type="slidenum">
              <a:rPr lang="en-US" altLang="en-US" smtClean="0"/>
              <a:pPr/>
              <a:t>26</a:t>
            </a:fld>
            <a:endParaRPr lang="en-US" altLang="en-US"/>
          </a:p>
        </p:txBody>
      </p:sp>
    </p:spTree>
    <p:extLst>
      <p:ext uri="{BB962C8B-B14F-4D97-AF65-F5344CB8AC3E}">
        <p14:creationId xmlns:p14="http://schemas.microsoft.com/office/powerpoint/2010/main" val="1961301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80BFBCAF-D61C-ED26-D336-09B2FC0887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2CB8738B-ACEE-0830-9467-5FF60B3D35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7044" name="Slide Number Placeholder 3">
            <a:extLst>
              <a:ext uri="{FF2B5EF4-FFF2-40B4-BE49-F238E27FC236}">
                <a16:creationId xmlns:a16="http://schemas.microsoft.com/office/drawing/2014/main" id="{F5BCC3C0-8557-E73B-DF0C-1FF1CE2CE7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4B015D-D2E7-48DA-B5C8-E33FF81910C9}" type="slidenum">
              <a:rPr lang="en-US" altLang="en-US"/>
              <a:pPr/>
              <a:t>28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Line 9">
            <a:extLst>
              <a:ext uri="{FF2B5EF4-FFF2-40B4-BE49-F238E27FC236}">
                <a16:creationId xmlns:a16="http://schemas.microsoft.com/office/drawing/2014/main" id="{F04ED739-8B29-21AD-9A46-851B0E56C2EE}"/>
              </a:ext>
            </a:extLst>
          </p:cNvPr>
          <p:cNvSpPr>
            <a:spLocks noChangeShapeType="1"/>
          </p:cNvSpPr>
          <p:nvPr userDrawn="1"/>
        </p:nvSpPr>
        <p:spPr bwMode="auto">
          <a:xfrm>
            <a:off x="304800" y="2209800"/>
            <a:ext cx="49530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Line 10">
            <a:extLst>
              <a:ext uri="{FF2B5EF4-FFF2-40B4-BE49-F238E27FC236}">
                <a16:creationId xmlns:a16="http://schemas.microsoft.com/office/drawing/2014/main" id="{2ADAD2BF-7D21-C524-7C15-FF69A644A630}"/>
              </a:ext>
            </a:extLst>
          </p:cNvPr>
          <p:cNvSpPr>
            <a:spLocks noChangeShapeType="1"/>
          </p:cNvSpPr>
          <p:nvPr userDrawn="1"/>
        </p:nvSpPr>
        <p:spPr bwMode="auto">
          <a:xfrm>
            <a:off x="7239000" y="2209800"/>
            <a:ext cx="16002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Line 12">
            <a:extLst>
              <a:ext uri="{FF2B5EF4-FFF2-40B4-BE49-F238E27FC236}">
                <a16:creationId xmlns:a16="http://schemas.microsoft.com/office/drawing/2014/main" id="{989B89CB-2C3D-3145-F0D0-E453EF2CC429}"/>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5" descr="Academy-of-Nutrition-and-Dietetics.jpg">
            <a:extLst>
              <a:ext uri="{FF2B5EF4-FFF2-40B4-BE49-F238E27FC236}">
                <a16:creationId xmlns:a16="http://schemas.microsoft.com/office/drawing/2014/main" id="{C1784B89-0027-EC23-3B91-BF94BC843C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MG_8202.jpg">
            <a:extLst>
              <a:ext uri="{FF2B5EF4-FFF2-40B4-BE49-F238E27FC236}">
                <a16:creationId xmlns:a16="http://schemas.microsoft.com/office/drawing/2014/main" id="{3454E152-7868-5F24-CF1C-422725E82ABE}"/>
              </a:ext>
            </a:extLst>
          </p:cNvPr>
          <p:cNvPicPr>
            <a:picLocks noChangeAspect="1"/>
          </p:cNvPicPr>
          <p:nvPr userDrawn="1"/>
        </p:nvPicPr>
        <p:blipFill>
          <a:blip r:embed="rId3">
            <a:extLst>
              <a:ext uri="{28A0092B-C50C-407E-A947-70E740481C1C}">
                <a14:useLocalDpi xmlns:a14="http://schemas.microsoft.com/office/drawing/2010/main" val="0"/>
              </a:ext>
            </a:extLst>
          </a:blip>
          <a:srcRect l="14999" t="16667" b="16667"/>
          <a:stretch>
            <a:fillRect/>
          </a:stretch>
        </p:blipFill>
        <p:spPr bwMode="auto">
          <a:xfrm>
            <a:off x="4419600" y="1752600"/>
            <a:ext cx="36274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7" name="Date Placeholder 2">
            <a:extLst>
              <a:ext uri="{FF2B5EF4-FFF2-40B4-BE49-F238E27FC236}">
                <a16:creationId xmlns:a16="http://schemas.microsoft.com/office/drawing/2014/main" id="{3F9297AC-313A-C209-F9CD-9259ACD92878}"/>
              </a:ext>
            </a:extLst>
          </p:cNvPr>
          <p:cNvSpPr>
            <a:spLocks noGrp="1"/>
          </p:cNvSpPr>
          <p:nvPr>
            <p:ph type="dt" sz="half" idx="14"/>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119390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10">
    <p:spTree>
      <p:nvGrpSpPr>
        <p:cNvPr id="1" name=""/>
        <p:cNvGrpSpPr/>
        <p:nvPr/>
      </p:nvGrpSpPr>
      <p:grpSpPr>
        <a:xfrm>
          <a:off x="0" y="0"/>
          <a:ext cx="0" cy="0"/>
          <a:chOff x="0" y="0"/>
          <a:chExt cx="0" cy="0"/>
        </a:xfrm>
      </p:grpSpPr>
      <p:pic>
        <p:nvPicPr>
          <p:cNvPr id="2" name="Picture 8" descr="ppt_03">
            <a:extLst>
              <a:ext uri="{FF2B5EF4-FFF2-40B4-BE49-F238E27FC236}">
                <a16:creationId xmlns:a16="http://schemas.microsoft.com/office/drawing/2014/main" id="{8894B726-6ABC-1AB6-7092-ED4324492A5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94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Academy-of-Nutrition-and-Dietetics.jpg">
            <a:extLst>
              <a:ext uri="{FF2B5EF4-FFF2-40B4-BE49-F238E27FC236}">
                <a16:creationId xmlns:a16="http://schemas.microsoft.com/office/drawing/2014/main" id="{ECAEA23B-FA07-F399-BEEF-15483BFDBF4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1"/>
          </p:nvPr>
        </p:nvSpPr>
        <p:spPr>
          <a:xfrm>
            <a:off x="228600" y="2209800"/>
            <a:ext cx="5486400" cy="2819400"/>
          </a:xfrm>
          <a:prstGeom prst="rect">
            <a:avLst/>
          </a:prstGeom>
        </p:spPr>
        <p:txBody>
          <a:bodyPr/>
          <a:lstStyle>
            <a:lvl1pPr>
              <a:defRPr>
                <a:solidFill>
                  <a:schemeClr val="bg1"/>
                </a:solidFill>
              </a:defRPr>
            </a:lvl1pPr>
          </a:lstStyle>
          <a:p>
            <a:pPr lvl="0"/>
            <a:r>
              <a:rPr lang="en-US"/>
              <a:t>Click to edit Master text styles</a:t>
            </a:r>
          </a:p>
        </p:txBody>
      </p:sp>
      <p:sp>
        <p:nvSpPr>
          <p:cNvPr id="11" name="Text Placeholder 10"/>
          <p:cNvSpPr>
            <a:spLocks noGrp="1"/>
          </p:cNvSpPr>
          <p:nvPr>
            <p:ph type="body" sz="quarter" idx="12"/>
          </p:nvPr>
        </p:nvSpPr>
        <p:spPr>
          <a:xfrm>
            <a:off x="228600" y="1447800"/>
            <a:ext cx="8382000" cy="685800"/>
          </a:xfrm>
          <a:prstGeom prst="rect">
            <a:avLst/>
          </a:prstGeom>
        </p:spPr>
        <p:txBody>
          <a:bodyPr/>
          <a:lstStyle>
            <a:lvl1pPr>
              <a:defRPr sz="4400">
                <a:solidFill>
                  <a:srgbClr val="39683E"/>
                </a:solidFill>
              </a:defRPr>
            </a:lvl1pPr>
          </a:lstStyle>
          <a:p>
            <a:pPr lvl="0"/>
            <a:r>
              <a:rPr lang="en-US"/>
              <a:t>Click to edit Master text styles</a:t>
            </a:r>
          </a:p>
        </p:txBody>
      </p:sp>
      <p:sp>
        <p:nvSpPr>
          <p:cNvPr id="4" name="Date Placeholder 2">
            <a:extLst>
              <a:ext uri="{FF2B5EF4-FFF2-40B4-BE49-F238E27FC236}">
                <a16:creationId xmlns:a16="http://schemas.microsoft.com/office/drawing/2014/main" id="{FB24B24A-EAC0-2C29-B43F-ABF4B350FA58}"/>
              </a:ext>
            </a:extLst>
          </p:cNvPr>
          <p:cNvSpPr>
            <a:spLocks noGrp="1"/>
          </p:cNvSpPr>
          <p:nvPr>
            <p:ph type="dt" sz="half" idx="13"/>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306728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11">
    <p:spTree>
      <p:nvGrpSpPr>
        <p:cNvPr id="1" name=""/>
        <p:cNvGrpSpPr/>
        <p:nvPr/>
      </p:nvGrpSpPr>
      <p:grpSpPr>
        <a:xfrm>
          <a:off x="0" y="0"/>
          <a:ext cx="0" cy="0"/>
          <a:chOff x="0" y="0"/>
          <a:chExt cx="0" cy="0"/>
        </a:xfrm>
      </p:grpSpPr>
      <p:pic>
        <p:nvPicPr>
          <p:cNvPr id="2" name="Picture 2" descr="Academy-of-Nutrition-and-Dietetics.jpg">
            <a:extLst>
              <a:ext uri="{FF2B5EF4-FFF2-40B4-BE49-F238E27FC236}">
                <a16:creationId xmlns:a16="http://schemas.microsoft.com/office/drawing/2014/main" id="{4A857222-202A-3B58-1A6C-B040579356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1"/>
          </p:nvPr>
        </p:nvSpPr>
        <p:spPr>
          <a:xfrm>
            <a:off x="228600" y="2286000"/>
            <a:ext cx="8686800" cy="762000"/>
          </a:xfrm>
          <a:prstGeom prst="rect">
            <a:avLst/>
          </a:prstGeom>
        </p:spPr>
        <p:txBody>
          <a:bodyPr/>
          <a:lstStyle>
            <a:lvl1pPr>
              <a:defRPr sz="4400"/>
            </a:lvl1pPr>
          </a:lstStyle>
          <a:p>
            <a:pPr lvl="0"/>
            <a:r>
              <a:rPr lang="en-US"/>
              <a:t>Click to edit Master text styles</a:t>
            </a:r>
          </a:p>
        </p:txBody>
      </p:sp>
      <p:sp>
        <p:nvSpPr>
          <p:cNvPr id="11" name="Text Placeholder 10"/>
          <p:cNvSpPr>
            <a:spLocks noGrp="1"/>
          </p:cNvSpPr>
          <p:nvPr>
            <p:ph type="body" sz="quarter" idx="12"/>
          </p:nvPr>
        </p:nvSpPr>
        <p:spPr>
          <a:xfrm>
            <a:off x="228600" y="3048000"/>
            <a:ext cx="8686800" cy="762000"/>
          </a:xfrm>
          <a:prstGeom prst="rect">
            <a:avLst/>
          </a:prstGeom>
        </p:spPr>
        <p:txBody>
          <a:bodyPr/>
          <a:lstStyle>
            <a:lvl1pPr>
              <a:defRPr sz="4000">
                <a:solidFill>
                  <a:srgbClr val="717171"/>
                </a:solidFill>
              </a:defRPr>
            </a:lvl1pPr>
          </a:lstStyle>
          <a:p>
            <a:pPr lvl="0"/>
            <a:r>
              <a:rPr lang="en-US"/>
              <a:t>Click to edit Master text styles</a:t>
            </a:r>
          </a:p>
        </p:txBody>
      </p:sp>
      <p:sp>
        <p:nvSpPr>
          <p:cNvPr id="3" name="Date Placeholder 2">
            <a:extLst>
              <a:ext uri="{FF2B5EF4-FFF2-40B4-BE49-F238E27FC236}">
                <a16:creationId xmlns:a16="http://schemas.microsoft.com/office/drawing/2014/main" id="{F8E8E855-313D-39DB-1457-3EF818C0F69F}"/>
              </a:ext>
            </a:extLst>
          </p:cNvPr>
          <p:cNvSpPr>
            <a:spLocks noGrp="1"/>
          </p:cNvSpPr>
          <p:nvPr>
            <p:ph type="dt" sz="half" idx="13"/>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3994827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Titl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0" y="2362200"/>
            <a:ext cx="8077200" cy="685800"/>
          </a:xfrm>
          <a:prstGeom prst="rect">
            <a:avLst/>
          </a:prstGeom>
        </p:spPr>
        <p:txBody>
          <a:bodyPr/>
          <a:lstStyle>
            <a:lvl1pPr algn="ctr">
              <a:defRPr sz="3600">
                <a:solidFill>
                  <a:srgbClr val="39683E"/>
                </a:solidFill>
              </a:defRPr>
            </a:lvl1pPr>
          </a:lstStyle>
          <a:p>
            <a:pPr lvl="0"/>
            <a:r>
              <a:rPr lang="en-US" dirty="0"/>
              <a:t>Click to edit Master text styles</a:t>
            </a:r>
          </a:p>
        </p:txBody>
      </p:sp>
      <p:sp>
        <p:nvSpPr>
          <p:cNvPr id="8" name="Text Placeholder 7"/>
          <p:cNvSpPr>
            <a:spLocks noGrp="1"/>
          </p:cNvSpPr>
          <p:nvPr>
            <p:ph type="body" sz="quarter" idx="13"/>
          </p:nvPr>
        </p:nvSpPr>
        <p:spPr>
          <a:xfrm>
            <a:off x="457200" y="3429000"/>
            <a:ext cx="8077200" cy="609600"/>
          </a:xfrm>
          <a:prstGeom prst="rect">
            <a:avLst/>
          </a:prstGeom>
        </p:spPr>
        <p:txBody>
          <a:bodyPr/>
          <a:lstStyle>
            <a:lvl1pPr algn="ctr">
              <a:defRPr>
                <a:solidFill>
                  <a:srgbClr val="717171"/>
                </a:solidFill>
              </a:defRPr>
            </a:lvl1pPr>
          </a:lstStyle>
          <a:p>
            <a:pPr lvl="0"/>
            <a:r>
              <a:rPr lang="en-US" dirty="0"/>
              <a:t>Click to edit Master text styles</a:t>
            </a:r>
          </a:p>
        </p:txBody>
      </p:sp>
      <p:sp>
        <p:nvSpPr>
          <p:cNvPr id="2" name="Date Placeholder 21">
            <a:extLst>
              <a:ext uri="{FF2B5EF4-FFF2-40B4-BE49-F238E27FC236}">
                <a16:creationId xmlns:a16="http://schemas.microsoft.com/office/drawing/2014/main" id="{8C3C4AC2-9EC2-AD80-2C1F-774AF0BF9B1F}"/>
              </a:ext>
            </a:extLst>
          </p:cNvPr>
          <p:cNvSpPr>
            <a:spLocks noGrp="1"/>
          </p:cNvSpPr>
          <p:nvPr>
            <p:ph type="dt" sz="half" idx="14"/>
          </p:nvPr>
        </p:nvSpPr>
        <p:spPr/>
        <p:txBody>
          <a:bodyPr/>
          <a:lstStyle>
            <a:lvl1pPr>
              <a:defRPr dirty="0"/>
            </a:lvl1pPr>
          </a:lstStyle>
          <a:p>
            <a:pPr>
              <a:defRPr/>
            </a:pPr>
            <a:r>
              <a:rPr lang="en-US"/>
              <a:t>Date</a:t>
            </a:r>
          </a:p>
        </p:txBody>
      </p:sp>
      <p:sp>
        <p:nvSpPr>
          <p:cNvPr id="3" name="Slide Number Placeholder 23">
            <a:extLst>
              <a:ext uri="{FF2B5EF4-FFF2-40B4-BE49-F238E27FC236}">
                <a16:creationId xmlns:a16="http://schemas.microsoft.com/office/drawing/2014/main" id="{ACC323A9-A026-6A8B-7639-A5B41343AFBB}"/>
              </a:ext>
            </a:extLst>
          </p:cNvPr>
          <p:cNvSpPr>
            <a:spLocks noGrp="1"/>
          </p:cNvSpPr>
          <p:nvPr>
            <p:ph type="sldNum" sz="quarter" idx="15"/>
          </p:nvPr>
        </p:nvSpPr>
        <p:spPr>
          <a:xfrm>
            <a:off x="6781800" y="6477000"/>
            <a:ext cx="2133600" cy="2286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D1ABDBD-FB7C-4319-BD9B-F3D247F59D24}" type="slidenum">
              <a:rPr lang="en-US" altLang="en-US"/>
              <a:pPr/>
              <a:t>‹#›</a:t>
            </a:fld>
            <a:endParaRPr lang="en-US" altLang="en-US"/>
          </a:p>
        </p:txBody>
      </p:sp>
    </p:spTree>
    <p:extLst>
      <p:ext uri="{BB962C8B-B14F-4D97-AF65-F5344CB8AC3E}">
        <p14:creationId xmlns:p14="http://schemas.microsoft.com/office/powerpoint/2010/main" val="1424960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228600" y="990600"/>
            <a:ext cx="8686800" cy="541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1">
            <a:extLst>
              <a:ext uri="{FF2B5EF4-FFF2-40B4-BE49-F238E27FC236}">
                <a16:creationId xmlns:a16="http://schemas.microsoft.com/office/drawing/2014/main" id="{613CD5C5-BB2F-636E-363E-5905FCF50F8F}"/>
              </a:ext>
            </a:extLst>
          </p:cNvPr>
          <p:cNvSpPr>
            <a:spLocks noGrp="1"/>
          </p:cNvSpPr>
          <p:nvPr>
            <p:ph type="dt" sz="half" idx="13"/>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A6602FDD-272C-BED3-F840-872011A97354}"/>
              </a:ext>
            </a:extLst>
          </p:cNvPr>
          <p:cNvSpPr>
            <a:spLocks noGrp="1"/>
          </p:cNvSpPr>
          <p:nvPr>
            <p:ph type="sldNum" sz="quarter" idx="14"/>
          </p:nvPr>
        </p:nvSpPr>
        <p:spPr/>
        <p:txBody>
          <a:bodyPr/>
          <a:lstStyle>
            <a:lvl1pPr>
              <a:defRPr/>
            </a:lvl1pPr>
          </a:lstStyle>
          <a:p>
            <a:fld id="{B046E05E-401D-4DD5-A5F7-A24D16D1B9E9}" type="slidenum">
              <a:rPr lang="en-US" altLang="en-US"/>
              <a:pPr/>
              <a:t>‹#›</a:t>
            </a:fld>
            <a:endParaRPr lang="en-US" altLang="en-US"/>
          </a:p>
        </p:txBody>
      </p:sp>
    </p:spTree>
    <p:extLst>
      <p:ext uri="{BB962C8B-B14F-4D97-AF65-F5344CB8AC3E}">
        <p14:creationId xmlns:p14="http://schemas.microsoft.com/office/powerpoint/2010/main" val="3237421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al Titl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0" y="2362200"/>
            <a:ext cx="8077200" cy="685800"/>
          </a:xfrm>
        </p:spPr>
        <p:txBody>
          <a:bodyPr/>
          <a:lstStyle>
            <a:lvl1pPr algn="ctr">
              <a:defRPr sz="3600">
                <a:solidFill>
                  <a:srgbClr val="39683E"/>
                </a:solidFill>
              </a:defRPr>
            </a:lvl1pPr>
          </a:lstStyle>
          <a:p>
            <a:pPr lvl="0"/>
            <a:r>
              <a:rPr lang="en-US" dirty="0"/>
              <a:t>Click to edit Master text styles</a:t>
            </a:r>
          </a:p>
        </p:txBody>
      </p:sp>
      <p:sp>
        <p:nvSpPr>
          <p:cNvPr id="8" name="Text Placeholder 7"/>
          <p:cNvSpPr>
            <a:spLocks noGrp="1"/>
          </p:cNvSpPr>
          <p:nvPr>
            <p:ph type="body" sz="quarter" idx="13"/>
          </p:nvPr>
        </p:nvSpPr>
        <p:spPr>
          <a:xfrm>
            <a:off x="457200" y="3429000"/>
            <a:ext cx="8077200" cy="609600"/>
          </a:xfrm>
        </p:spPr>
        <p:txBody>
          <a:bodyPr/>
          <a:lstStyle>
            <a:lvl1pPr algn="ctr">
              <a:defRPr>
                <a:solidFill>
                  <a:srgbClr val="717171"/>
                </a:solidFill>
              </a:defRPr>
            </a:lvl1pPr>
          </a:lstStyle>
          <a:p>
            <a:pPr lvl="0"/>
            <a:r>
              <a:rPr lang="en-US" dirty="0"/>
              <a:t>Click to edit Master text styles</a:t>
            </a:r>
          </a:p>
        </p:txBody>
      </p:sp>
      <p:sp>
        <p:nvSpPr>
          <p:cNvPr id="2" name="Date Placeholder 21">
            <a:extLst>
              <a:ext uri="{FF2B5EF4-FFF2-40B4-BE49-F238E27FC236}">
                <a16:creationId xmlns:a16="http://schemas.microsoft.com/office/drawing/2014/main" id="{1F4A1C05-E1F4-DC88-CCB3-04EEFC587600}"/>
              </a:ext>
            </a:extLst>
          </p:cNvPr>
          <p:cNvSpPr>
            <a:spLocks noGrp="1"/>
          </p:cNvSpPr>
          <p:nvPr>
            <p:ph type="dt" sz="half" idx="14"/>
          </p:nvPr>
        </p:nvSpPr>
        <p:spPr/>
        <p:txBody>
          <a:bodyPr/>
          <a:lstStyle>
            <a:lvl1pPr>
              <a:defRPr/>
            </a:lvl1pPr>
          </a:lstStyle>
          <a:p>
            <a:pPr>
              <a:defRPr/>
            </a:pPr>
            <a:r>
              <a:rPr lang="en-US"/>
              <a:t>Date</a:t>
            </a:r>
          </a:p>
        </p:txBody>
      </p:sp>
      <p:sp>
        <p:nvSpPr>
          <p:cNvPr id="3" name="Slide Number Placeholder 23">
            <a:extLst>
              <a:ext uri="{FF2B5EF4-FFF2-40B4-BE49-F238E27FC236}">
                <a16:creationId xmlns:a16="http://schemas.microsoft.com/office/drawing/2014/main" id="{92762D5E-28CB-04B8-BBCE-F91B47BACA04}"/>
              </a:ext>
            </a:extLst>
          </p:cNvPr>
          <p:cNvSpPr>
            <a:spLocks noGrp="1"/>
          </p:cNvSpPr>
          <p:nvPr>
            <p:ph type="sldNum" sz="quarter" idx="15"/>
          </p:nvPr>
        </p:nvSpPr>
        <p:spPr/>
        <p:txBody>
          <a:bodyPr/>
          <a:lstStyle>
            <a:lvl1pPr>
              <a:defRPr/>
            </a:lvl1pPr>
          </a:lstStyle>
          <a:p>
            <a:fld id="{0E2DE0E9-B8B0-4A67-B6E7-BA2A864CF432}" type="slidenum">
              <a:rPr lang="en-US" altLang="en-US"/>
              <a:pPr/>
              <a:t>‹#›</a:t>
            </a:fld>
            <a:endParaRPr lang="en-US" altLang="en-US"/>
          </a:p>
        </p:txBody>
      </p:sp>
    </p:spTree>
    <p:extLst>
      <p:ext uri="{BB962C8B-B14F-4D97-AF65-F5344CB8AC3E}">
        <p14:creationId xmlns:p14="http://schemas.microsoft.com/office/powerpoint/2010/main" val="4218030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1">
            <a:extLst>
              <a:ext uri="{FF2B5EF4-FFF2-40B4-BE49-F238E27FC236}">
                <a16:creationId xmlns:a16="http://schemas.microsoft.com/office/drawing/2014/main" id="{D24912D6-8040-114F-A8BD-14A3DBDFA292}"/>
              </a:ext>
            </a:extLst>
          </p:cNvPr>
          <p:cNvSpPr>
            <a:spLocks noGrp="1"/>
          </p:cNvSpPr>
          <p:nvPr>
            <p:ph type="dt" sz="half" idx="10"/>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3BD10306-A4C8-C8E9-FE0E-677ACD1DF9D4}"/>
              </a:ext>
            </a:extLst>
          </p:cNvPr>
          <p:cNvSpPr>
            <a:spLocks noGrp="1"/>
          </p:cNvSpPr>
          <p:nvPr>
            <p:ph type="sldNum" sz="quarter" idx="11"/>
          </p:nvPr>
        </p:nvSpPr>
        <p:spPr/>
        <p:txBody>
          <a:bodyPr/>
          <a:lstStyle>
            <a:lvl1pPr>
              <a:defRPr/>
            </a:lvl1pPr>
          </a:lstStyle>
          <a:p>
            <a:fld id="{9268C95D-3C34-481B-9050-4FAA35FAD499}" type="slidenum">
              <a:rPr lang="en-US" altLang="en-US"/>
              <a:pPr/>
              <a:t>‹#›</a:t>
            </a:fld>
            <a:endParaRPr lang="en-US" altLang="en-US"/>
          </a:p>
        </p:txBody>
      </p:sp>
    </p:spTree>
    <p:extLst>
      <p:ext uri="{BB962C8B-B14F-4D97-AF65-F5344CB8AC3E}">
        <p14:creationId xmlns:p14="http://schemas.microsoft.com/office/powerpoint/2010/main" val="1718307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21">
            <a:extLst>
              <a:ext uri="{FF2B5EF4-FFF2-40B4-BE49-F238E27FC236}">
                <a16:creationId xmlns:a16="http://schemas.microsoft.com/office/drawing/2014/main" id="{E2F7E2C3-0CAF-418B-2B4A-9A31EF8BDF52}"/>
              </a:ext>
            </a:extLst>
          </p:cNvPr>
          <p:cNvSpPr>
            <a:spLocks noGrp="1"/>
          </p:cNvSpPr>
          <p:nvPr>
            <p:ph type="dt" sz="half" idx="10"/>
          </p:nvPr>
        </p:nvSpPr>
        <p:spPr/>
        <p:txBody>
          <a:bodyPr/>
          <a:lstStyle>
            <a:lvl1pPr>
              <a:defRPr/>
            </a:lvl1pPr>
          </a:lstStyle>
          <a:p>
            <a:pPr>
              <a:defRPr/>
            </a:pPr>
            <a:r>
              <a:rPr lang="en-US"/>
              <a:t>Date</a:t>
            </a:r>
          </a:p>
        </p:txBody>
      </p:sp>
      <p:sp>
        <p:nvSpPr>
          <p:cNvPr id="3" name="Slide Number Placeholder 23">
            <a:extLst>
              <a:ext uri="{FF2B5EF4-FFF2-40B4-BE49-F238E27FC236}">
                <a16:creationId xmlns:a16="http://schemas.microsoft.com/office/drawing/2014/main" id="{0D7A38B8-5A02-D99B-D2FD-8921DCF3F091}"/>
              </a:ext>
            </a:extLst>
          </p:cNvPr>
          <p:cNvSpPr>
            <a:spLocks noGrp="1"/>
          </p:cNvSpPr>
          <p:nvPr>
            <p:ph type="sldNum" sz="quarter" idx="11"/>
          </p:nvPr>
        </p:nvSpPr>
        <p:spPr/>
        <p:txBody>
          <a:bodyPr/>
          <a:lstStyle>
            <a:lvl1pPr>
              <a:defRPr/>
            </a:lvl1pPr>
          </a:lstStyle>
          <a:p>
            <a:fld id="{C5F68DAF-D35B-4FE1-8449-F807CB65A514}" type="slidenum">
              <a:rPr lang="en-US" altLang="en-US"/>
              <a:pPr/>
              <a:t>‹#›</a:t>
            </a:fld>
            <a:endParaRPr lang="en-US" altLang="en-US"/>
          </a:p>
        </p:txBody>
      </p:sp>
    </p:spTree>
    <p:extLst>
      <p:ext uri="{BB962C8B-B14F-4D97-AF65-F5344CB8AC3E}">
        <p14:creationId xmlns:p14="http://schemas.microsoft.com/office/powerpoint/2010/main" val="1360803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228600" y="990600"/>
            <a:ext cx="8686800" cy="5410200"/>
          </a:xfrm>
        </p:spPr>
        <p:txBody>
          <a:bodyPr/>
          <a:lstStyle/>
          <a:p>
            <a:pPr lvl="0"/>
            <a:endParaRPr lang="en-US" dirty="0"/>
          </a:p>
        </p:txBody>
      </p:sp>
      <p:sp>
        <p:nvSpPr>
          <p:cNvPr id="3" name="Date Placeholder 21">
            <a:extLst>
              <a:ext uri="{FF2B5EF4-FFF2-40B4-BE49-F238E27FC236}">
                <a16:creationId xmlns:a16="http://schemas.microsoft.com/office/drawing/2014/main" id="{D3774717-D05D-28DF-F563-E2236BDA014B}"/>
              </a:ext>
            </a:extLst>
          </p:cNvPr>
          <p:cNvSpPr>
            <a:spLocks noGrp="1"/>
          </p:cNvSpPr>
          <p:nvPr>
            <p:ph type="dt" sz="half" idx="13"/>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A2BFCD34-3F7D-A0B5-81DD-C3D1A0EA8386}"/>
              </a:ext>
            </a:extLst>
          </p:cNvPr>
          <p:cNvSpPr>
            <a:spLocks noGrp="1"/>
          </p:cNvSpPr>
          <p:nvPr>
            <p:ph type="sldNum" sz="quarter" idx="14"/>
          </p:nvPr>
        </p:nvSpPr>
        <p:spPr/>
        <p:txBody>
          <a:bodyPr/>
          <a:lstStyle>
            <a:lvl1pPr>
              <a:defRPr/>
            </a:lvl1pPr>
          </a:lstStyle>
          <a:p>
            <a:fld id="{775AD499-6C3A-4B58-8C8C-146FA6291503}" type="slidenum">
              <a:rPr lang="en-US" altLang="en-US"/>
              <a:pPr/>
              <a:t>‹#›</a:t>
            </a:fld>
            <a:endParaRPr lang="en-US" altLang="en-US"/>
          </a:p>
        </p:txBody>
      </p:sp>
    </p:spTree>
    <p:extLst>
      <p:ext uri="{BB962C8B-B14F-4D97-AF65-F5344CB8AC3E}">
        <p14:creationId xmlns:p14="http://schemas.microsoft.com/office/powerpoint/2010/main" val="3630320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228600" y="990600"/>
            <a:ext cx="4953000" cy="5334000"/>
          </a:xfrm>
        </p:spPr>
        <p:txBody>
          <a:bodyPr/>
          <a:lstStyle/>
          <a:p>
            <a:pPr lvl="0"/>
            <a:endParaRPr lang="en-US" noProof="0" dirty="0"/>
          </a:p>
        </p:txBody>
      </p:sp>
      <p:sp>
        <p:nvSpPr>
          <p:cNvPr id="8" name="Text Placeholder 7"/>
          <p:cNvSpPr>
            <a:spLocks noGrp="1"/>
          </p:cNvSpPr>
          <p:nvPr>
            <p:ph type="body" sz="quarter" idx="13"/>
          </p:nvPr>
        </p:nvSpPr>
        <p:spPr>
          <a:xfrm>
            <a:off x="5486400" y="1905000"/>
            <a:ext cx="3352800" cy="990600"/>
          </a:xfrm>
        </p:spPr>
        <p:txBody>
          <a:bodyPr/>
          <a:lstStyle>
            <a:lvl1pPr marL="0" indent="0" algn="ctr">
              <a:defRPr sz="2800">
                <a:solidFill>
                  <a:srgbClr val="39683E"/>
                </a:solidFill>
              </a:defRPr>
            </a:lvl1pPr>
            <a:lvl2pPr>
              <a:defRPr sz="1800"/>
            </a:lvl2pPr>
          </a:lstStyle>
          <a:p>
            <a:pPr lvl="0"/>
            <a:r>
              <a:rPr lang="en-US" dirty="0"/>
              <a:t>Click to edit Master text styles</a:t>
            </a:r>
          </a:p>
        </p:txBody>
      </p:sp>
      <p:sp>
        <p:nvSpPr>
          <p:cNvPr id="10" name="Text Placeholder 9"/>
          <p:cNvSpPr>
            <a:spLocks noGrp="1"/>
          </p:cNvSpPr>
          <p:nvPr>
            <p:ph type="body" sz="quarter" idx="14"/>
          </p:nvPr>
        </p:nvSpPr>
        <p:spPr>
          <a:xfrm>
            <a:off x="5486400" y="2895600"/>
            <a:ext cx="3352800" cy="2362200"/>
          </a:xfrm>
        </p:spPr>
        <p:txBody>
          <a:bodyPr/>
          <a:lstStyle>
            <a:lvl1pPr marL="342900" indent="-342900">
              <a:buFont typeface="Tahoma" pitchFamily="34" charset="0"/>
              <a:buChar char="–"/>
              <a:defRPr sz="2000">
                <a:solidFill>
                  <a:srgbClr val="717171"/>
                </a:solidFill>
              </a:defRPr>
            </a:lvl1pPr>
          </a:lstStyle>
          <a:p>
            <a:pPr lvl="0"/>
            <a:r>
              <a:rPr lang="en-US" dirty="0"/>
              <a:t>Click to edit Master text styles</a:t>
            </a:r>
          </a:p>
        </p:txBody>
      </p:sp>
      <p:sp>
        <p:nvSpPr>
          <p:cNvPr id="3" name="Date Placeholder 21">
            <a:extLst>
              <a:ext uri="{FF2B5EF4-FFF2-40B4-BE49-F238E27FC236}">
                <a16:creationId xmlns:a16="http://schemas.microsoft.com/office/drawing/2014/main" id="{2FFA461E-7D5F-0972-409E-360989EB40F7}"/>
              </a:ext>
            </a:extLst>
          </p:cNvPr>
          <p:cNvSpPr>
            <a:spLocks noGrp="1"/>
          </p:cNvSpPr>
          <p:nvPr>
            <p:ph type="dt" sz="half" idx="15"/>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E36814C0-B5F2-29D7-41C9-B3EAAC8EF2EA}"/>
              </a:ext>
            </a:extLst>
          </p:cNvPr>
          <p:cNvSpPr>
            <a:spLocks noGrp="1"/>
          </p:cNvSpPr>
          <p:nvPr>
            <p:ph type="sldNum" sz="quarter" idx="16"/>
          </p:nvPr>
        </p:nvSpPr>
        <p:spPr/>
        <p:txBody>
          <a:bodyPr/>
          <a:lstStyle>
            <a:lvl1pPr>
              <a:defRPr/>
            </a:lvl1pPr>
          </a:lstStyle>
          <a:p>
            <a:fld id="{7EBE39BD-1801-435B-9863-82B8A7D75039}" type="slidenum">
              <a:rPr lang="en-US" altLang="en-US"/>
              <a:pPr/>
              <a:t>‹#›</a:t>
            </a:fld>
            <a:endParaRPr lang="en-US" altLang="en-US"/>
          </a:p>
        </p:txBody>
      </p:sp>
    </p:spTree>
    <p:extLst>
      <p:ext uri="{BB962C8B-B14F-4D97-AF65-F5344CB8AC3E}">
        <p14:creationId xmlns:p14="http://schemas.microsoft.com/office/powerpoint/2010/main" val="1964383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w/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33400" y="2286000"/>
            <a:ext cx="3810000" cy="3505200"/>
          </a:xfrm>
        </p:spPr>
        <p:txBody>
          <a:bodyPr/>
          <a:lstStyle/>
          <a:p>
            <a:pPr lvl="0"/>
            <a:endParaRPr lang="en-US" noProof="0" dirty="0"/>
          </a:p>
        </p:txBody>
      </p:sp>
      <p:sp>
        <p:nvSpPr>
          <p:cNvPr id="7" name="Picture Placeholder 5"/>
          <p:cNvSpPr>
            <a:spLocks noGrp="1"/>
          </p:cNvSpPr>
          <p:nvPr>
            <p:ph type="pic" sz="quarter" idx="13"/>
          </p:nvPr>
        </p:nvSpPr>
        <p:spPr>
          <a:xfrm>
            <a:off x="4800600" y="2286000"/>
            <a:ext cx="3810000" cy="3505200"/>
          </a:xfrm>
        </p:spPr>
        <p:txBody>
          <a:bodyPr/>
          <a:lstStyle/>
          <a:p>
            <a:pPr lvl="0"/>
            <a:endParaRPr lang="en-US" noProof="0" dirty="0"/>
          </a:p>
        </p:txBody>
      </p:sp>
      <p:sp>
        <p:nvSpPr>
          <p:cNvPr id="9" name="Text Placeholder 8"/>
          <p:cNvSpPr>
            <a:spLocks noGrp="1"/>
          </p:cNvSpPr>
          <p:nvPr>
            <p:ph type="body" sz="quarter" idx="14"/>
          </p:nvPr>
        </p:nvSpPr>
        <p:spPr>
          <a:xfrm>
            <a:off x="762000" y="1600200"/>
            <a:ext cx="3352800" cy="457200"/>
          </a:xfrm>
        </p:spPr>
        <p:txBody>
          <a:bodyPr/>
          <a:lstStyle>
            <a:lvl1pPr algn="ctr">
              <a:defRPr sz="2800">
                <a:solidFill>
                  <a:srgbClr val="717171"/>
                </a:solidFill>
              </a:defRPr>
            </a:lvl1pPr>
          </a:lstStyle>
          <a:p>
            <a:pPr lvl="0"/>
            <a:r>
              <a:rPr lang="en-US" dirty="0"/>
              <a:t>Click to edit</a:t>
            </a:r>
          </a:p>
        </p:txBody>
      </p:sp>
      <p:sp>
        <p:nvSpPr>
          <p:cNvPr id="10" name="Text Placeholder 8"/>
          <p:cNvSpPr>
            <a:spLocks noGrp="1"/>
          </p:cNvSpPr>
          <p:nvPr>
            <p:ph type="body" sz="quarter" idx="15"/>
          </p:nvPr>
        </p:nvSpPr>
        <p:spPr>
          <a:xfrm>
            <a:off x="5029200" y="1600200"/>
            <a:ext cx="3352800" cy="457200"/>
          </a:xfrm>
        </p:spPr>
        <p:txBody>
          <a:bodyPr/>
          <a:lstStyle>
            <a:lvl1pPr algn="ctr">
              <a:defRPr sz="2800">
                <a:solidFill>
                  <a:srgbClr val="717171"/>
                </a:solidFill>
              </a:defRPr>
            </a:lvl1pPr>
          </a:lstStyle>
          <a:p>
            <a:pPr lvl="0"/>
            <a:r>
              <a:rPr lang="en-US" dirty="0"/>
              <a:t>Click to edit</a:t>
            </a:r>
          </a:p>
        </p:txBody>
      </p:sp>
      <p:sp>
        <p:nvSpPr>
          <p:cNvPr id="3" name="Date Placeholder 21">
            <a:extLst>
              <a:ext uri="{FF2B5EF4-FFF2-40B4-BE49-F238E27FC236}">
                <a16:creationId xmlns:a16="http://schemas.microsoft.com/office/drawing/2014/main" id="{DB6E55A0-4741-F37B-8791-8EF16BB42A7E}"/>
              </a:ext>
            </a:extLst>
          </p:cNvPr>
          <p:cNvSpPr>
            <a:spLocks noGrp="1"/>
          </p:cNvSpPr>
          <p:nvPr>
            <p:ph type="dt" sz="half" idx="16"/>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3DBB883C-C666-E82E-520F-53FBDCA934C3}"/>
              </a:ext>
            </a:extLst>
          </p:cNvPr>
          <p:cNvSpPr>
            <a:spLocks noGrp="1"/>
          </p:cNvSpPr>
          <p:nvPr>
            <p:ph type="sldNum" sz="quarter" idx="17"/>
          </p:nvPr>
        </p:nvSpPr>
        <p:spPr/>
        <p:txBody>
          <a:bodyPr/>
          <a:lstStyle>
            <a:lvl1pPr>
              <a:defRPr/>
            </a:lvl1pPr>
          </a:lstStyle>
          <a:p>
            <a:fld id="{DF7D5044-A2CF-4A04-9520-BE7BF2BC99F7}" type="slidenum">
              <a:rPr lang="en-US" altLang="en-US"/>
              <a:pPr/>
              <a:t>‹#›</a:t>
            </a:fld>
            <a:endParaRPr lang="en-US" altLang="en-US"/>
          </a:p>
        </p:txBody>
      </p:sp>
    </p:spTree>
    <p:extLst>
      <p:ext uri="{BB962C8B-B14F-4D97-AF65-F5344CB8AC3E}">
        <p14:creationId xmlns:p14="http://schemas.microsoft.com/office/powerpoint/2010/main" val="357683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Line 10">
            <a:extLst>
              <a:ext uri="{FF2B5EF4-FFF2-40B4-BE49-F238E27FC236}">
                <a16:creationId xmlns:a16="http://schemas.microsoft.com/office/drawing/2014/main" id="{3316798E-341C-0609-855A-183BF8A9A0C2}"/>
              </a:ext>
            </a:extLst>
          </p:cNvPr>
          <p:cNvSpPr>
            <a:spLocks noChangeShapeType="1"/>
          </p:cNvSpPr>
          <p:nvPr userDrawn="1"/>
        </p:nvSpPr>
        <p:spPr bwMode="auto">
          <a:xfrm>
            <a:off x="8534400" y="2209800"/>
            <a:ext cx="304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Line 15">
            <a:extLst>
              <a:ext uri="{FF2B5EF4-FFF2-40B4-BE49-F238E27FC236}">
                <a16:creationId xmlns:a16="http://schemas.microsoft.com/office/drawing/2014/main" id="{FCBF4603-6A14-C054-C973-AF679009A376}"/>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Line 9">
            <a:extLst>
              <a:ext uri="{FF2B5EF4-FFF2-40B4-BE49-F238E27FC236}">
                <a16:creationId xmlns:a16="http://schemas.microsoft.com/office/drawing/2014/main" id="{266E3363-D15D-0BD6-D9CC-F233400F42ED}"/>
              </a:ext>
            </a:extLst>
          </p:cNvPr>
          <p:cNvSpPr>
            <a:spLocks noChangeShapeType="1"/>
          </p:cNvSpPr>
          <p:nvPr userDrawn="1"/>
        </p:nvSpPr>
        <p:spPr bwMode="auto">
          <a:xfrm>
            <a:off x="304800" y="22098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5" descr="Academy-of-Nutrition-and-Dietetics.jpg">
            <a:extLst>
              <a:ext uri="{FF2B5EF4-FFF2-40B4-BE49-F238E27FC236}">
                <a16:creationId xmlns:a16="http://schemas.microsoft.com/office/drawing/2014/main" id="{215AEDFA-6FD0-5018-5AD4-26DDE72B1D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MG_6450.jpg">
            <a:extLst>
              <a:ext uri="{FF2B5EF4-FFF2-40B4-BE49-F238E27FC236}">
                <a16:creationId xmlns:a16="http://schemas.microsoft.com/office/drawing/2014/main" id="{5A73A284-BD89-221A-F804-E4129597D101}"/>
              </a:ext>
            </a:extLst>
          </p:cNvPr>
          <p:cNvPicPr>
            <a:picLocks noChangeAspect="1"/>
          </p:cNvPicPr>
          <p:nvPr userDrawn="1"/>
        </p:nvPicPr>
        <p:blipFill>
          <a:blip r:embed="rId3">
            <a:extLst>
              <a:ext uri="{28A0092B-C50C-407E-A947-70E740481C1C}">
                <a14:useLocalDpi xmlns:a14="http://schemas.microsoft.com/office/drawing/2010/main" val="0"/>
              </a:ext>
            </a:extLst>
          </a:blip>
          <a:srcRect l="13333" t="3333"/>
          <a:stretch>
            <a:fillRect/>
          </a:stretch>
        </p:blipFill>
        <p:spPr bwMode="auto">
          <a:xfrm>
            <a:off x="5181600" y="228600"/>
            <a:ext cx="39624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7" name="Date Placeholder 2">
            <a:extLst>
              <a:ext uri="{FF2B5EF4-FFF2-40B4-BE49-F238E27FC236}">
                <a16:creationId xmlns:a16="http://schemas.microsoft.com/office/drawing/2014/main" id="{3634A606-923C-0647-52CE-E28C3ACC7B43}"/>
              </a:ext>
            </a:extLst>
          </p:cNvPr>
          <p:cNvSpPr>
            <a:spLocks noGrp="1"/>
          </p:cNvSpPr>
          <p:nvPr>
            <p:ph type="dt" sz="half" idx="14"/>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3087550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152400" y="990600"/>
            <a:ext cx="4343400" cy="5410200"/>
          </a:xfrm>
        </p:spPr>
        <p:txBody>
          <a:bodyPr/>
          <a:lstStyle/>
          <a:p>
            <a:pPr lvl="0"/>
            <a:endParaRPr lang="en-US" noProof="0" dirty="0"/>
          </a:p>
        </p:txBody>
      </p:sp>
      <p:sp>
        <p:nvSpPr>
          <p:cNvPr id="7" name="Picture Placeholder 5"/>
          <p:cNvSpPr>
            <a:spLocks noGrp="1"/>
          </p:cNvSpPr>
          <p:nvPr>
            <p:ph type="pic" sz="quarter" idx="13"/>
          </p:nvPr>
        </p:nvSpPr>
        <p:spPr>
          <a:xfrm>
            <a:off x="4648200" y="990600"/>
            <a:ext cx="4343400" cy="5410200"/>
          </a:xfrm>
        </p:spPr>
        <p:txBody>
          <a:bodyPr/>
          <a:lstStyle/>
          <a:p>
            <a:pPr lvl="0"/>
            <a:endParaRPr lang="en-US" noProof="0" dirty="0"/>
          </a:p>
        </p:txBody>
      </p:sp>
      <p:sp>
        <p:nvSpPr>
          <p:cNvPr id="3" name="Date Placeholder 21">
            <a:extLst>
              <a:ext uri="{FF2B5EF4-FFF2-40B4-BE49-F238E27FC236}">
                <a16:creationId xmlns:a16="http://schemas.microsoft.com/office/drawing/2014/main" id="{2036501B-A40A-EF8E-CEB1-89BAA2176766}"/>
              </a:ext>
            </a:extLst>
          </p:cNvPr>
          <p:cNvSpPr>
            <a:spLocks noGrp="1"/>
          </p:cNvSpPr>
          <p:nvPr>
            <p:ph type="dt" sz="half" idx="14"/>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C96F1663-C17D-2507-FF13-806C406C025F}"/>
              </a:ext>
            </a:extLst>
          </p:cNvPr>
          <p:cNvSpPr>
            <a:spLocks noGrp="1"/>
          </p:cNvSpPr>
          <p:nvPr>
            <p:ph type="sldNum" sz="quarter" idx="15"/>
          </p:nvPr>
        </p:nvSpPr>
        <p:spPr/>
        <p:txBody>
          <a:bodyPr/>
          <a:lstStyle>
            <a:lvl1pPr>
              <a:defRPr/>
            </a:lvl1pPr>
          </a:lstStyle>
          <a:p>
            <a:fld id="{56BD803A-FF44-4B6D-92B7-51C6AAC09E8F}" type="slidenum">
              <a:rPr lang="en-US" altLang="en-US"/>
              <a:pPr/>
              <a:t>‹#›</a:t>
            </a:fld>
            <a:endParaRPr lang="en-US" altLang="en-US"/>
          </a:p>
        </p:txBody>
      </p:sp>
    </p:spTree>
    <p:extLst>
      <p:ext uri="{BB962C8B-B14F-4D97-AF65-F5344CB8AC3E}">
        <p14:creationId xmlns:p14="http://schemas.microsoft.com/office/powerpoint/2010/main" val="2017743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04800" y="1066800"/>
            <a:ext cx="4267200" cy="2590800"/>
          </a:xfrm>
        </p:spPr>
        <p:txBody>
          <a:bodyPr/>
          <a:lstStyle/>
          <a:p>
            <a:pPr lvl="0"/>
            <a:endParaRPr lang="en-US" noProof="0" dirty="0"/>
          </a:p>
        </p:txBody>
      </p:sp>
      <p:sp>
        <p:nvSpPr>
          <p:cNvPr id="7" name="Picture Placeholder 5"/>
          <p:cNvSpPr>
            <a:spLocks noGrp="1"/>
          </p:cNvSpPr>
          <p:nvPr>
            <p:ph type="pic" sz="quarter" idx="13"/>
          </p:nvPr>
        </p:nvSpPr>
        <p:spPr>
          <a:xfrm>
            <a:off x="304800" y="3657600"/>
            <a:ext cx="4267200" cy="2590800"/>
          </a:xfrm>
        </p:spPr>
        <p:txBody>
          <a:bodyPr/>
          <a:lstStyle/>
          <a:p>
            <a:pPr lvl="0"/>
            <a:endParaRPr lang="en-US" noProof="0" dirty="0"/>
          </a:p>
        </p:txBody>
      </p:sp>
      <p:sp>
        <p:nvSpPr>
          <p:cNvPr id="8" name="Picture Placeholder 5"/>
          <p:cNvSpPr>
            <a:spLocks noGrp="1"/>
          </p:cNvSpPr>
          <p:nvPr>
            <p:ph type="pic" sz="quarter" idx="14"/>
          </p:nvPr>
        </p:nvSpPr>
        <p:spPr>
          <a:xfrm>
            <a:off x="4648200" y="1066800"/>
            <a:ext cx="4267200" cy="2590800"/>
          </a:xfrm>
        </p:spPr>
        <p:txBody>
          <a:bodyPr/>
          <a:lstStyle/>
          <a:p>
            <a:pPr lvl="0"/>
            <a:endParaRPr lang="en-US" noProof="0" dirty="0"/>
          </a:p>
        </p:txBody>
      </p:sp>
      <p:sp>
        <p:nvSpPr>
          <p:cNvPr id="9" name="Picture Placeholder 5"/>
          <p:cNvSpPr>
            <a:spLocks noGrp="1"/>
          </p:cNvSpPr>
          <p:nvPr>
            <p:ph type="pic" sz="quarter" idx="15"/>
          </p:nvPr>
        </p:nvSpPr>
        <p:spPr>
          <a:xfrm>
            <a:off x="4648200" y="3657600"/>
            <a:ext cx="4267200" cy="2590800"/>
          </a:xfrm>
        </p:spPr>
        <p:txBody>
          <a:bodyPr/>
          <a:lstStyle/>
          <a:p>
            <a:pPr lvl="0"/>
            <a:endParaRPr lang="en-US" noProof="0" dirty="0"/>
          </a:p>
        </p:txBody>
      </p:sp>
      <p:sp>
        <p:nvSpPr>
          <p:cNvPr id="3" name="Date Placeholder 21">
            <a:extLst>
              <a:ext uri="{FF2B5EF4-FFF2-40B4-BE49-F238E27FC236}">
                <a16:creationId xmlns:a16="http://schemas.microsoft.com/office/drawing/2014/main" id="{8A03F3B3-2EE2-10DB-D958-997C9CBA5A92}"/>
              </a:ext>
            </a:extLst>
          </p:cNvPr>
          <p:cNvSpPr>
            <a:spLocks noGrp="1"/>
          </p:cNvSpPr>
          <p:nvPr>
            <p:ph type="dt" sz="half" idx="16"/>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6C4B9631-7D68-5371-2F52-FFB50F0A1977}"/>
              </a:ext>
            </a:extLst>
          </p:cNvPr>
          <p:cNvSpPr>
            <a:spLocks noGrp="1"/>
          </p:cNvSpPr>
          <p:nvPr>
            <p:ph type="sldNum" sz="quarter" idx="17"/>
          </p:nvPr>
        </p:nvSpPr>
        <p:spPr/>
        <p:txBody>
          <a:bodyPr/>
          <a:lstStyle>
            <a:lvl1pPr>
              <a:defRPr/>
            </a:lvl1pPr>
          </a:lstStyle>
          <a:p>
            <a:fld id="{424BDF2C-1E30-4434-82E5-FB6228FFE8ED}" type="slidenum">
              <a:rPr lang="en-US" altLang="en-US"/>
              <a:pPr/>
              <a:t>‹#›</a:t>
            </a:fld>
            <a:endParaRPr lang="en-US" altLang="en-US"/>
          </a:p>
        </p:txBody>
      </p:sp>
    </p:spTree>
    <p:extLst>
      <p:ext uri="{BB962C8B-B14F-4D97-AF65-F5344CB8AC3E}">
        <p14:creationId xmlns:p14="http://schemas.microsoft.com/office/powerpoint/2010/main" val="1427301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3B740A3-DB0B-F4C5-58F5-25FA37A436EF}"/>
              </a:ext>
            </a:extLst>
          </p:cNvPr>
          <p:cNvSpPr>
            <a:spLocks noGrp="1"/>
          </p:cNvSpPr>
          <p:nvPr>
            <p:ph type="dt" sz="half" idx="10"/>
          </p:nvPr>
        </p:nvSpPr>
        <p:spPr/>
        <p:txBody>
          <a:bodyPr/>
          <a:lstStyle>
            <a:lvl1pPr>
              <a:defRPr/>
            </a:lvl1pPr>
          </a:lstStyle>
          <a:p>
            <a:pPr>
              <a:defRPr/>
            </a:pPr>
            <a:fld id="{5B1FDD33-D0BF-485A-B3A0-51F7353B5C35}" type="datetimeFigureOut">
              <a:rPr lang="en-US"/>
              <a:pPr>
                <a:defRPr/>
              </a:pPr>
              <a:t>3/14/2023</a:t>
            </a:fld>
            <a:endParaRPr lang="en-US" dirty="0"/>
          </a:p>
        </p:txBody>
      </p:sp>
      <p:sp>
        <p:nvSpPr>
          <p:cNvPr id="5" name="Footer Placeholder 4">
            <a:extLst>
              <a:ext uri="{FF2B5EF4-FFF2-40B4-BE49-F238E27FC236}">
                <a16:creationId xmlns:a16="http://schemas.microsoft.com/office/drawing/2014/main" id="{245CB6CA-AE54-F2C3-C73B-661BD8C9CDB4}"/>
              </a:ext>
            </a:extLst>
          </p:cNvPr>
          <p:cNvSpPr>
            <a:spLocks noGrp="1"/>
          </p:cNvSpPr>
          <p:nvPr>
            <p:ph type="ftr" sz="quarter" idx="11"/>
          </p:nvPr>
        </p:nvSpPr>
        <p:spPr>
          <a:xfrm>
            <a:off x="3124200" y="6356350"/>
            <a:ext cx="2895600" cy="365125"/>
          </a:xfrm>
          <a:prstGeom prst="rect">
            <a:avLst/>
          </a:prstGeom>
        </p:spPr>
        <p:txBody>
          <a:bodyPr/>
          <a:lstStyle>
            <a:lvl1pPr>
              <a:defRPr dirty="0"/>
            </a:lvl1pPr>
          </a:lstStyle>
          <a:p>
            <a:pPr>
              <a:defRPr/>
            </a:pPr>
            <a:endParaRPr lang="en-US"/>
          </a:p>
        </p:txBody>
      </p:sp>
      <p:sp>
        <p:nvSpPr>
          <p:cNvPr id="6" name="Slide Number Placeholder 5">
            <a:extLst>
              <a:ext uri="{FF2B5EF4-FFF2-40B4-BE49-F238E27FC236}">
                <a16:creationId xmlns:a16="http://schemas.microsoft.com/office/drawing/2014/main" id="{FC7875F8-98A9-B618-E311-3202A4A5530A}"/>
              </a:ext>
            </a:extLst>
          </p:cNvPr>
          <p:cNvSpPr>
            <a:spLocks noGrp="1"/>
          </p:cNvSpPr>
          <p:nvPr>
            <p:ph type="sldNum" sz="quarter" idx="12"/>
          </p:nvPr>
        </p:nvSpPr>
        <p:spPr/>
        <p:txBody>
          <a:bodyPr/>
          <a:lstStyle>
            <a:lvl1pPr>
              <a:defRPr/>
            </a:lvl1pPr>
          </a:lstStyle>
          <a:p>
            <a:fld id="{AD89D3D2-C04B-41FA-BF6F-CBDA3A6ED66E}" type="slidenum">
              <a:rPr lang="en-US" altLang="en-US"/>
              <a:pPr/>
              <a:t>‹#›</a:t>
            </a:fld>
            <a:endParaRPr lang="en-US" altLang="en-US"/>
          </a:p>
        </p:txBody>
      </p:sp>
    </p:spTree>
    <p:extLst>
      <p:ext uri="{BB962C8B-B14F-4D97-AF65-F5344CB8AC3E}">
        <p14:creationId xmlns:p14="http://schemas.microsoft.com/office/powerpoint/2010/main" val="1908088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2" name="Line 8">
            <a:extLst>
              <a:ext uri="{FF2B5EF4-FFF2-40B4-BE49-F238E27FC236}">
                <a16:creationId xmlns:a16="http://schemas.microsoft.com/office/drawing/2014/main" id="{DA30DE28-967D-0AAC-5BD5-D21F80802F62}"/>
              </a:ext>
            </a:extLst>
          </p:cNvPr>
          <p:cNvSpPr>
            <a:spLocks noChangeShapeType="1"/>
          </p:cNvSpPr>
          <p:nvPr userDrawn="1"/>
        </p:nvSpPr>
        <p:spPr bwMode="auto">
          <a:xfrm>
            <a:off x="303213" y="2206625"/>
            <a:ext cx="4802187"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Line 11">
            <a:extLst>
              <a:ext uri="{FF2B5EF4-FFF2-40B4-BE49-F238E27FC236}">
                <a16:creationId xmlns:a16="http://schemas.microsoft.com/office/drawing/2014/main" id="{AD9D4444-4E88-651A-F95B-AD4255506D39}"/>
              </a:ext>
            </a:extLst>
          </p:cNvPr>
          <p:cNvSpPr>
            <a:spLocks noChangeShapeType="1"/>
          </p:cNvSpPr>
          <p:nvPr userDrawn="1"/>
        </p:nvSpPr>
        <p:spPr bwMode="auto">
          <a:xfrm>
            <a:off x="303213" y="6473825"/>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Line 14">
            <a:extLst>
              <a:ext uri="{FF2B5EF4-FFF2-40B4-BE49-F238E27FC236}">
                <a16:creationId xmlns:a16="http://schemas.microsoft.com/office/drawing/2014/main" id="{94D6CBDB-EB82-77EE-EDFB-952532DE721C}"/>
              </a:ext>
            </a:extLst>
          </p:cNvPr>
          <p:cNvSpPr>
            <a:spLocks noChangeShapeType="1"/>
          </p:cNvSpPr>
          <p:nvPr userDrawn="1"/>
        </p:nvSpPr>
        <p:spPr bwMode="auto">
          <a:xfrm>
            <a:off x="6248400" y="2209800"/>
            <a:ext cx="2516188"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5" descr="Academy-of-Nutrition-and-Dietetics.jpg">
            <a:extLst>
              <a:ext uri="{FF2B5EF4-FFF2-40B4-BE49-F238E27FC236}">
                <a16:creationId xmlns:a16="http://schemas.microsoft.com/office/drawing/2014/main" id="{9A531B93-7FEF-26C9-6068-3A5BDDBC568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MG_8696.jpg">
            <a:extLst>
              <a:ext uri="{FF2B5EF4-FFF2-40B4-BE49-F238E27FC236}">
                <a16:creationId xmlns:a16="http://schemas.microsoft.com/office/drawing/2014/main" id="{A87ECED7-474F-4881-2632-437012257626}"/>
              </a:ext>
            </a:extLst>
          </p:cNvPr>
          <p:cNvPicPr>
            <a:picLocks noChangeAspect="1"/>
          </p:cNvPicPr>
          <p:nvPr userDrawn="1"/>
        </p:nvPicPr>
        <p:blipFill>
          <a:blip r:embed="rId3">
            <a:extLst>
              <a:ext uri="{28A0092B-C50C-407E-A947-70E740481C1C}">
                <a14:useLocalDpi xmlns:a14="http://schemas.microsoft.com/office/drawing/2010/main" val="0"/>
              </a:ext>
            </a:extLst>
          </a:blip>
          <a:srcRect l="8333" t="4443" r="10001"/>
          <a:stretch>
            <a:fillRect/>
          </a:stretch>
        </p:blipFill>
        <p:spPr bwMode="auto">
          <a:xfrm>
            <a:off x="4953000" y="2057400"/>
            <a:ext cx="25177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dirty="0"/>
              <a:t>Click to edit Master text styles</a:t>
            </a:r>
          </a:p>
        </p:txBody>
      </p:sp>
      <p:sp>
        <p:nvSpPr>
          <p:cNvPr id="7" name="Date Placeholder 2">
            <a:extLst>
              <a:ext uri="{FF2B5EF4-FFF2-40B4-BE49-F238E27FC236}">
                <a16:creationId xmlns:a16="http://schemas.microsoft.com/office/drawing/2014/main" id="{C1122EF7-C58E-E148-47E5-DC57B9399580}"/>
              </a:ext>
            </a:extLst>
          </p:cNvPr>
          <p:cNvSpPr>
            <a:spLocks noGrp="1"/>
          </p:cNvSpPr>
          <p:nvPr>
            <p:ph type="dt" sz="half" idx="14"/>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1904419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600F888-7384-B5A9-79FB-A27B1BFE2E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25706"/>
          <a:stretch>
            <a:fillRect/>
          </a:stretch>
        </p:blipFill>
        <p:spPr bwMode="auto">
          <a:xfrm>
            <a:off x="4464050" y="1371600"/>
            <a:ext cx="38735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12">
            <a:extLst>
              <a:ext uri="{FF2B5EF4-FFF2-40B4-BE49-F238E27FC236}">
                <a16:creationId xmlns:a16="http://schemas.microsoft.com/office/drawing/2014/main" id="{70630EA9-14BB-99E8-E3E5-584A47BEF94A}"/>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4" name="Straight Connector 3">
            <a:extLst>
              <a:ext uri="{FF2B5EF4-FFF2-40B4-BE49-F238E27FC236}">
                <a16:creationId xmlns:a16="http://schemas.microsoft.com/office/drawing/2014/main" id="{3D0BB556-6684-D222-C7F2-B52B2DC01622}"/>
              </a:ext>
            </a:extLst>
          </p:cNvPr>
          <p:cNvCxnSpPr/>
          <p:nvPr userDrawn="1"/>
        </p:nvCxnSpPr>
        <p:spPr>
          <a:xfrm>
            <a:off x="304800" y="2209800"/>
            <a:ext cx="54102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8501CFE-1DB7-E8E5-A4B1-6752B8C3B91F}"/>
              </a:ext>
            </a:extLst>
          </p:cNvPr>
          <p:cNvCxnSpPr/>
          <p:nvPr userDrawn="1"/>
        </p:nvCxnSpPr>
        <p:spPr>
          <a:xfrm>
            <a:off x="8077200" y="2209800"/>
            <a:ext cx="7620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pic>
        <p:nvPicPr>
          <p:cNvPr id="6" name="Picture 6" descr="Academy-of-Nutrition-and-Dietetics.jpg">
            <a:extLst>
              <a:ext uri="{FF2B5EF4-FFF2-40B4-BE49-F238E27FC236}">
                <a16:creationId xmlns:a16="http://schemas.microsoft.com/office/drawing/2014/main" id="{A621DDE1-0CA6-99B4-FA6D-6AA74E273F8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7" name="Date Placeholder 2">
            <a:extLst>
              <a:ext uri="{FF2B5EF4-FFF2-40B4-BE49-F238E27FC236}">
                <a16:creationId xmlns:a16="http://schemas.microsoft.com/office/drawing/2014/main" id="{E83345E1-3013-528F-8B9A-D57635D594AF}"/>
              </a:ext>
            </a:extLst>
          </p:cNvPr>
          <p:cNvSpPr>
            <a:spLocks noGrp="1"/>
          </p:cNvSpPr>
          <p:nvPr>
            <p:ph type="dt" sz="half" idx="14"/>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960189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2" name="Line 12">
            <a:extLst>
              <a:ext uri="{FF2B5EF4-FFF2-40B4-BE49-F238E27FC236}">
                <a16:creationId xmlns:a16="http://schemas.microsoft.com/office/drawing/2014/main" id="{98C862EC-684B-FAF5-FB32-CDD6CC8F2A96}"/>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3" name="Straight Connector 2">
            <a:extLst>
              <a:ext uri="{FF2B5EF4-FFF2-40B4-BE49-F238E27FC236}">
                <a16:creationId xmlns:a16="http://schemas.microsoft.com/office/drawing/2014/main" id="{70C6D68B-3C61-B7B9-2BCD-5CD5380B1107}"/>
              </a:ext>
            </a:extLst>
          </p:cNvPr>
          <p:cNvCxnSpPr/>
          <p:nvPr userDrawn="1"/>
        </p:nvCxnSpPr>
        <p:spPr>
          <a:xfrm>
            <a:off x="304800" y="2209800"/>
            <a:ext cx="48768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4780B0F-0B9F-9956-0884-63AE2D11F490}"/>
              </a:ext>
            </a:extLst>
          </p:cNvPr>
          <p:cNvCxnSpPr/>
          <p:nvPr userDrawn="1"/>
        </p:nvCxnSpPr>
        <p:spPr>
          <a:xfrm>
            <a:off x="7391400" y="2209800"/>
            <a:ext cx="14478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pic>
        <p:nvPicPr>
          <p:cNvPr id="5" name="Picture 5" descr="Academy-of-Nutrition-and-Dietetics.jpg">
            <a:extLst>
              <a:ext uri="{FF2B5EF4-FFF2-40B4-BE49-F238E27FC236}">
                <a16:creationId xmlns:a16="http://schemas.microsoft.com/office/drawing/2014/main" id="{1E621BC4-7B63-3FD0-6B76-62C0F92B25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MG_8045.jpg">
            <a:extLst>
              <a:ext uri="{FF2B5EF4-FFF2-40B4-BE49-F238E27FC236}">
                <a16:creationId xmlns:a16="http://schemas.microsoft.com/office/drawing/2014/main" id="{5A0E8815-0E45-CF38-A138-1DBAF9DE02A3}"/>
              </a:ext>
            </a:extLst>
          </p:cNvPr>
          <p:cNvPicPr>
            <a:picLocks noChangeAspect="1"/>
          </p:cNvPicPr>
          <p:nvPr userDrawn="1"/>
        </p:nvPicPr>
        <p:blipFill>
          <a:blip r:embed="rId3">
            <a:extLst>
              <a:ext uri="{28A0092B-C50C-407E-A947-70E740481C1C}">
                <a14:useLocalDpi xmlns:a14="http://schemas.microsoft.com/office/drawing/2010/main" val="0"/>
              </a:ext>
            </a:extLst>
          </a:blip>
          <a:srcRect l="10001" t="4443" r="10001" b="8888"/>
          <a:stretch>
            <a:fillRect/>
          </a:stretch>
        </p:blipFill>
        <p:spPr bwMode="auto">
          <a:xfrm>
            <a:off x="4572000" y="1752600"/>
            <a:ext cx="29067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7" name="Date Placeholder 2">
            <a:extLst>
              <a:ext uri="{FF2B5EF4-FFF2-40B4-BE49-F238E27FC236}">
                <a16:creationId xmlns:a16="http://schemas.microsoft.com/office/drawing/2014/main" id="{492DD328-23D2-C823-4371-C3497D66067C}"/>
              </a:ext>
            </a:extLst>
          </p:cNvPr>
          <p:cNvSpPr>
            <a:spLocks noGrp="1"/>
          </p:cNvSpPr>
          <p:nvPr>
            <p:ph type="dt" sz="half" idx="14"/>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2425347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B3A6A52-CD0A-98B3-15BC-6170710A9EB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1607" b="10332"/>
          <a:stretch>
            <a:fillRect/>
          </a:stretch>
        </p:blipFill>
        <p:spPr bwMode="auto">
          <a:xfrm>
            <a:off x="4479925" y="1143000"/>
            <a:ext cx="46640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15">
            <a:extLst>
              <a:ext uri="{FF2B5EF4-FFF2-40B4-BE49-F238E27FC236}">
                <a16:creationId xmlns:a16="http://schemas.microsoft.com/office/drawing/2014/main" id="{B0F027CC-959F-5B57-062C-615CCC6AB5D4}"/>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Line 9">
            <a:extLst>
              <a:ext uri="{FF2B5EF4-FFF2-40B4-BE49-F238E27FC236}">
                <a16:creationId xmlns:a16="http://schemas.microsoft.com/office/drawing/2014/main" id="{4CE36F27-6A70-E1B7-5F8E-F4DB89E84C36}"/>
              </a:ext>
            </a:extLst>
          </p:cNvPr>
          <p:cNvSpPr>
            <a:spLocks noChangeShapeType="1"/>
          </p:cNvSpPr>
          <p:nvPr userDrawn="1"/>
        </p:nvSpPr>
        <p:spPr bwMode="auto">
          <a:xfrm>
            <a:off x="304800" y="2209800"/>
            <a:ext cx="5638800" cy="0"/>
          </a:xfrm>
          <a:prstGeom prst="line">
            <a:avLst/>
          </a:prstGeom>
          <a:noFill/>
          <a:ln w="38100">
            <a:solidFill>
              <a:srgbClr val="39683E"/>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5" name="Straight Connector 4">
            <a:extLst>
              <a:ext uri="{FF2B5EF4-FFF2-40B4-BE49-F238E27FC236}">
                <a16:creationId xmlns:a16="http://schemas.microsoft.com/office/drawing/2014/main" id="{2B34FD13-71B1-572F-D2B9-8BE2690B1A7D}"/>
              </a:ext>
            </a:extLst>
          </p:cNvPr>
          <p:cNvCxnSpPr/>
          <p:nvPr userDrawn="1"/>
        </p:nvCxnSpPr>
        <p:spPr>
          <a:xfrm>
            <a:off x="7924800" y="2209800"/>
            <a:ext cx="9906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pic>
        <p:nvPicPr>
          <p:cNvPr id="6" name="Picture 6" descr="Academy-of-Nutrition-and-Dietetics.jpg">
            <a:extLst>
              <a:ext uri="{FF2B5EF4-FFF2-40B4-BE49-F238E27FC236}">
                <a16:creationId xmlns:a16="http://schemas.microsoft.com/office/drawing/2014/main" id="{43CE006E-B4E7-DBB4-BDEB-A2E1066E23E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7" name="Date Placeholder 2">
            <a:extLst>
              <a:ext uri="{FF2B5EF4-FFF2-40B4-BE49-F238E27FC236}">
                <a16:creationId xmlns:a16="http://schemas.microsoft.com/office/drawing/2014/main" id="{8C253F0E-AD30-7BDD-B9A7-23389FA40AC2}"/>
              </a:ext>
            </a:extLst>
          </p:cNvPr>
          <p:cNvSpPr>
            <a:spLocks noGrp="1"/>
          </p:cNvSpPr>
          <p:nvPr>
            <p:ph type="dt" sz="half" idx="14"/>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4257989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sp>
        <p:nvSpPr>
          <p:cNvPr id="2" name="Line 10">
            <a:extLst>
              <a:ext uri="{FF2B5EF4-FFF2-40B4-BE49-F238E27FC236}">
                <a16:creationId xmlns:a16="http://schemas.microsoft.com/office/drawing/2014/main" id="{B269E602-E140-71E3-5F4A-8B838ACDAFBE}"/>
              </a:ext>
            </a:extLst>
          </p:cNvPr>
          <p:cNvSpPr>
            <a:spLocks noChangeShapeType="1"/>
          </p:cNvSpPr>
          <p:nvPr userDrawn="1"/>
        </p:nvSpPr>
        <p:spPr bwMode="auto">
          <a:xfrm>
            <a:off x="8077200" y="2255838"/>
            <a:ext cx="8382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Line 15">
            <a:extLst>
              <a:ext uri="{FF2B5EF4-FFF2-40B4-BE49-F238E27FC236}">
                <a16:creationId xmlns:a16="http://schemas.microsoft.com/office/drawing/2014/main" id="{8B8F5B34-4223-F677-5DB2-2D3ECF624BC9}"/>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Line 9">
            <a:extLst>
              <a:ext uri="{FF2B5EF4-FFF2-40B4-BE49-F238E27FC236}">
                <a16:creationId xmlns:a16="http://schemas.microsoft.com/office/drawing/2014/main" id="{B1DF8011-3878-ECD9-CF1E-2C3BC151705E}"/>
              </a:ext>
            </a:extLst>
          </p:cNvPr>
          <p:cNvSpPr>
            <a:spLocks noChangeShapeType="1"/>
          </p:cNvSpPr>
          <p:nvPr userDrawn="1"/>
        </p:nvSpPr>
        <p:spPr bwMode="auto">
          <a:xfrm>
            <a:off x="304800" y="22098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5" descr="Academy-of-Nutrition-and-Dietetics.jpg">
            <a:extLst>
              <a:ext uri="{FF2B5EF4-FFF2-40B4-BE49-F238E27FC236}">
                <a16:creationId xmlns:a16="http://schemas.microsoft.com/office/drawing/2014/main" id="{475E7FD6-F642-1128-4498-DF1E18A801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Group of People Smiling iStock_000007773161Medium.jpg">
            <a:extLst>
              <a:ext uri="{FF2B5EF4-FFF2-40B4-BE49-F238E27FC236}">
                <a16:creationId xmlns:a16="http://schemas.microsoft.com/office/drawing/2014/main" id="{B4784A02-9F63-E74C-7EBC-B8C8EDBC376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95850" y="2133600"/>
            <a:ext cx="4141788"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7" name="Date Placeholder 2">
            <a:extLst>
              <a:ext uri="{FF2B5EF4-FFF2-40B4-BE49-F238E27FC236}">
                <a16:creationId xmlns:a16="http://schemas.microsoft.com/office/drawing/2014/main" id="{DF72BF1D-B7BC-D3CB-EAB6-817EA7E51B8E}"/>
              </a:ext>
            </a:extLst>
          </p:cNvPr>
          <p:cNvSpPr>
            <a:spLocks noGrp="1"/>
          </p:cNvSpPr>
          <p:nvPr>
            <p:ph type="dt" sz="half" idx="14"/>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2314138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sp>
        <p:nvSpPr>
          <p:cNvPr id="2" name="Line 10">
            <a:extLst>
              <a:ext uri="{FF2B5EF4-FFF2-40B4-BE49-F238E27FC236}">
                <a16:creationId xmlns:a16="http://schemas.microsoft.com/office/drawing/2014/main" id="{D3AE018E-7CA2-D77C-1C2C-9332D9E6D1D6}"/>
              </a:ext>
            </a:extLst>
          </p:cNvPr>
          <p:cNvSpPr>
            <a:spLocks noChangeShapeType="1"/>
          </p:cNvSpPr>
          <p:nvPr userDrawn="1"/>
        </p:nvSpPr>
        <p:spPr bwMode="auto">
          <a:xfrm>
            <a:off x="5943600" y="2209800"/>
            <a:ext cx="23622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Line 15">
            <a:extLst>
              <a:ext uri="{FF2B5EF4-FFF2-40B4-BE49-F238E27FC236}">
                <a16:creationId xmlns:a16="http://schemas.microsoft.com/office/drawing/2014/main" id="{9C91E16A-82A8-F77A-7C64-36B63D39F046}"/>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Line 9">
            <a:extLst>
              <a:ext uri="{FF2B5EF4-FFF2-40B4-BE49-F238E27FC236}">
                <a16:creationId xmlns:a16="http://schemas.microsoft.com/office/drawing/2014/main" id="{CE1FB282-B093-7E5E-BD10-922AB861D61C}"/>
              </a:ext>
            </a:extLst>
          </p:cNvPr>
          <p:cNvSpPr>
            <a:spLocks noChangeShapeType="1"/>
          </p:cNvSpPr>
          <p:nvPr userDrawn="1"/>
        </p:nvSpPr>
        <p:spPr bwMode="auto">
          <a:xfrm>
            <a:off x="304800" y="22098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5" descr="Academy-of-Nutrition-and-Dietetics.jpg">
            <a:extLst>
              <a:ext uri="{FF2B5EF4-FFF2-40B4-BE49-F238E27FC236}">
                <a16:creationId xmlns:a16="http://schemas.microsoft.com/office/drawing/2014/main" id="{CF6CBB27-8B53-6DEA-6195-0A474970C1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wo labcoat women iStock_000001618419Medium.jpg">
            <a:extLst>
              <a:ext uri="{FF2B5EF4-FFF2-40B4-BE49-F238E27FC236}">
                <a16:creationId xmlns:a16="http://schemas.microsoft.com/office/drawing/2014/main" id="{3277A416-F100-C16C-67C0-BA6676572828}"/>
              </a:ext>
            </a:extLst>
          </p:cNvPr>
          <p:cNvPicPr>
            <a:picLocks noChangeAspect="1"/>
          </p:cNvPicPr>
          <p:nvPr userDrawn="1"/>
        </p:nvPicPr>
        <p:blipFill>
          <a:blip r:embed="rId3">
            <a:extLst>
              <a:ext uri="{28A0092B-C50C-407E-A947-70E740481C1C}">
                <a14:useLocalDpi xmlns:a14="http://schemas.microsoft.com/office/drawing/2010/main" val="0"/>
              </a:ext>
            </a:extLst>
          </a:blip>
          <a:srcRect l="4417" r="16078"/>
          <a:stretch>
            <a:fillRect/>
          </a:stretch>
        </p:blipFill>
        <p:spPr bwMode="auto">
          <a:xfrm>
            <a:off x="3962400" y="2667000"/>
            <a:ext cx="41148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7" name="Date Placeholder 2">
            <a:extLst>
              <a:ext uri="{FF2B5EF4-FFF2-40B4-BE49-F238E27FC236}">
                <a16:creationId xmlns:a16="http://schemas.microsoft.com/office/drawing/2014/main" id="{6CC8D851-6B38-2890-379A-30DBA04329BC}"/>
              </a:ext>
            </a:extLst>
          </p:cNvPr>
          <p:cNvSpPr>
            <a:spLocks noGrp="1"/>
          </p:cNvSpPr>
          <p:nvPr>
            <p:ph type="dt" sz="half" idx="14"/>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533856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sp>
        <p:nvSpPr>
          <p:cNvPr id="2" name="Line 10">
            <a:extLst>
              <a:ext uri="{FF2B5EF4-FFF2-40B4-BE49-F238E27FC236}">
                <a16:creationId xmlns:a16="http://schemas.microsoft.com/office/drawing/2014/main" id="{D3F221DC-FDF1-C82F-9EC2-004D9B98F47B}"/>
              </a:ext>
            </a:extLst>
          </p:cNvPr>
          <p:cNvSpPr>
            <a:spLocks noChangeShapeType="1"/>
          </p:cNvSpPr>
          <p:nvPr userDrawn="1"/>
        </p:nvSpPr>
        <p:spPr bwMode="auto">
          <a:xfrm>
            <a:off x="8686800" y="2362200"/>
            <a:ext cx="304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Line 9">
            <a:extLst>
              <a:ext uri="{FF2B5EF4-FFF2-40B4-BE49-F238E27FC236}">
                <a16:creationId xmlns:a16="http://schemas.microsoft.com/office/drawing/2014/main" id="{2680D03E-5A0E-E1E9-9329-E8E44EE33E14}"/>
              </a:ext>
            </a:extLst>
          </p:cNvPr>
          <p:cNvSpPr>
            <a:spLocks noChangeShapeType="1"/>
          </p:cNvSpPr>
          <p:nvPr userDrawn="1"/>
        </p:nvSpPr>
        <p:spPr bwMode="auto">
          <a:xfrm>
            <a:off x="457200" y="23622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Date Placeholder 2">
            <a:extLst>
              <a:ext uri="{FF2B5EF4-FFF2-40B4-BE49-F238E27FC236}">
                <a16:creationId xmlns:a16="http://schemas.microsoft.com/office/drawing/2014/main" id="{A7A4E1D5-CF52-F518-4CDF-99164C01A2CB}"/>
              </a:ext>
            </a:extLst>
          </p:cNvPr>
          <p:cNvSpPr txBox="1">
            <a:spLocks/>
          </p:cNvSpPr>
          <p:nvPr userDrawn="1"/>
        </p:nvSpPr>
        <p:spPr>
          <a:xfrm>
            <a:off x="381000" y="6629400"/>
            <a:ext cx="2133600" cy="228600"/>
          </a:xfrm>
          <a:prstGeom prst="rect">
            <a:avLst/>
          </a:prstGeom>
        </p:spPr>
        <p:txBody>
          <a:bodyPr anchor="ctr"/>
          <a:lstStyle>
            <a:lvl1pPr>
              <a:defRPr/>
            </a:lvl1pPr>
          </a:lstStyle>
          <a:p>
            <a:pPr eaLnBrk="1" fontAlgn="auto" hangingPunct="1">
              <a:spcBef>
                <a:spcPts val="0"/>
              </a:spcBef>
              <a:spcAft>
                <a:spcPts val="0"/>
              </a:spcAft>
              <a:defRPr/>
            </a:pPr>
            <a:fld id="{96894733-FB1D-47BF-849F-81DD5FF21D72}" type="datetime1">
              <a:rPr lang="en-US" sz="1200" smtClean="0">
                <a:solidFill>
                  <a:schemeClr val="tx1">
                    <a:tint val="75000"/>
                  </a:schemeClr>
                </a:solidFill>
                <a:latin typeface="Tahoma" pitchFamily="34" charset="0"/>
                <a:cs typeface="Tahoma" pitchFamily="34" charset="0"/>
              </a:rPr>
              <a:pPr eaLnBrk="1" fontAlgn="auto" hangingPunct="1">
                <a:spcBef>
                  <a:spcPts val="0"/>
                </a:spcBef>
                <a:spcAft>
                  <a:spcPts val="0"/>
                </a:spcAft>
                <a:defRPr/>
              </a:pPr>
              <a:t>3/14/2023</a:t>
            </a:fld>
            <a:endParaRPr lang="en-US" sz="1200" dirty="0">
              <a:solidFill>
                <a:schemeClr val="tx1">
                  <a:tint val="75000"/>
                </a:schemeClr>
              </a:solidFill>
              <a:latin typeface="Tahoma" pitchFamily="34" charset="0"/>
              <a:cs typeface="Tahoma" pitchFamily="34" charset="0"/>
            </a:endParaRPr>
          </a:p>
        </p:txBody>
      </p:sp>
      <p:pic>
        <p:nvPicPr>
          <p:cNvPr id="5" name="Picture 5" descr="Academy-of-Nutrition-and-Dietetics.jpg">
            <a:extLst>
              <a:ext uri="{FF2B5EF4-FFF2-40B4-BE49-F238E27FC236}">
                <a16:creationId xmlns:a16="http://schemas.microsoft.com/office/drawing/2014/main" id="{D844722E-C5A9-F61A-DEE7-F365B347E8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3"/>
          <p:cNvSpPr>
            <a:spLocks noGrp="1"/>
          </p:cNvSpPr>
          <p:nvPr>
            <p:ph type="body" sz="quarter" idx="12"/>
          </p:nvPr>
        </p:nvSpPr>
        <p:spPr>
          <a:xfrm>
            <a:off x="457200" y="25908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9" name="Text Placeholder 11"/>
          <p:cNvSpPr>
            <a:spLocks noGrp="1"/>
          </p:cNvSpPr>
          <p:nvPr>
            <p:ph type="body" sz="quarter" idx="13"/>
          </p:nvPr>
        </p:nvSpPr>
        <p:spPr>
          <a:xfrm>
            <a:off x="457200" y="1676400"/>
            <a:ext cx="4876800" cy="609600"/>
          </a:xfrm>
          <a:prstGeom prst="rect">
            <a:avLst/>
          </a:prstGeom>
        </p:spPr>
        <p:txBody>
          <a:bodyPr/>
          <a:lstStyle>
            <a:lvl1pPr>
              <a:defRPr sz="3600" b="0" i="0"/>
            </a:lvl1pPr>
          </a:lstStyle>
          <a:p>
            <a:pPr lvl="0"/>
            <a:r>
              <a:rPr lang="en-US"/>
              <a:t>Click to edit Master text styles</a:t>
            </a:r>
          </a:p>
        </p:txBody>
      </p:sp>
    </p:spTree>
    <p:extLst>
      <p:ext uri="{BB962C8B-B14F-4D97-AF65-F5344CB8AC3E}">
        <p14:creationId xmlns:p14="http://schemas.microsoft.com/office/powerpoint/2010/main" val="3906240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3931C8AD-F073-22F3-97A1-E568AD4CF27E}"/>
              </a:ext>
            </a:extLst>
          </p:cNvPr>
          <p:cNvSpPr>
            <a:spLocks noGrp="1"/>
          </p:cNvSpPr>
          <p:nvPr>
            <p:ph type="dt" sz="half" idx="2"/>
          </p:nvPr>
        </p:nvSpPr>
        <p:spPr>
          <a:xfrm>
            <a:off x="228600" y="6477000"/>
            <a:ext cx="2133600" cy="228600"/>
          </a:xfrm>
          <a:prstGeom prst="rect">
            <a:avLst/>
          </a:prstGeom>
        </p:spPr>
        <p:txBody>
          <a:bodyPr vert="horz" lIns="91440" tIns="45720" rIns="91440" bIns="45720" rtlCol="0" anchor="ctr"/>
          <a:lstStyle>
            <a:lvl1pPr algn="l" eaLnBrk="1" fontAlgn="auto" hangingPunct="1">
              <a:spcBef>
                <a:spcPts val="0"/>
              </a:spcBef>
              <a:spcAft>
                <a:spcPts val="0"/>
              </a:spcAft>
              <a:defRPr sz="1200" dirty="0">
                <a:solidFill>
                  <a:schemeClr val="tx1">
                    <a:tint val="75000"/>
                  </a:schemeClr>
                </a:solidFill>
                <a:latin typeface="Tahoma" pitchFamily="34" charset="0"/>
                <a:cs typeface="Tahoma" pitchFamily="34" charset="0"/>
              </a:defRPr>
            </a:lvl1pPr>
          </a:lstStyle>
          <a:p>
            <a:pPr>
              <a:defRPr/>
            </a:pPr>
            <a:r>
              <a:rPr lang="en-US"/>
              <a:t>Date</a:t>
            </a:r>
          </a:p>
        </p:txBody>
      </p:sp>
    </p:spTree>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 id="2147484558" r:id="rId12"/>
  </p:sldLayoutIdLst>
  <p:hf hdr="0" ftr="0" dt="0"/>
  <p:txStyles>
    <p:titleStyle>
      <a:lvl1pPr algn="l" rtl="0" eaLnBrk="0" fontAlgn="base" hangingPunct="0">
        <a:spcBef>
          <a:spcPct val="0"/>
        </a:spcBef>
        <a:spcAft>
          <a:spcPct val="0"/>
        </a:spcAft>
        <a:defRPr sz="3000" kern="1200">
          <a:solidFill>
            <a:srgbClr val="39683E"/>
          </a:solidFill>
          <a:latin typeface="Tahoma" pitchFamily="34" charset="0"/>
          <a:ea typeface="+mj-ea"/>
          <a:cs typeface="Tahoma" pitchFamily="34" charset="0"/>
        </a:defRPr>
      </a:lvl1pPr>
      <a:lvl2pPr algn="l" rtl="0" eaLnBrk="0" fontAlgn="base" hangingPunct="0">
        <a:spcBef>
          <a:spcPct val="0"/>
        </a:spcBef>
        <a:spcAft>
          <a:spcPct val="0"/>
        </a:spcAft>
        <a:defRPr sz="3000">
          <a:solidFill>
            <a:srgbClr val="39683E"/>
          </a:solidFill>
          <a:latin typeface="Tahoma" pitchFamily="34" charset="0"/>
          <a:cs typeface="Tahoma" pitchFamily="34" charset="0"/>
        </a:defRPr>
      </a:lvl2pPr>
      <a:lvl3pPr algn="l" rtl="0" eaLnBrk="0" fontAlgn="base" hangingPunct="0">
        <a:spcBef>
          <a:spcPct val="0"/>
        </a:spcBef>
        <a:spcAft>
          <a:spcPct val="0"/>
        </a:spcAft>
        <a:defRPr sz="3000">
          <a:solidFill>
            <a:srgbClr val="39683E"/>
          </a:solidFill>
          <a:latin typeface="Tahoma" pitchFamily="34" charset="0"/>
          <a:cs typeface="Tahoma" pitchFamily="34" charset="0"/>
        </a:defRPr>
      </a:lvl3pPr>
      <a:lvl4pPr algn="l" rtl="0" eaLnBrk="0" fontAlgn="base" hangingPunct="0">
        <a:spcBef>
          <a:spcPct val="0"/>
        </a:spcBef>
        <a:spcAft>
          <a:spcPct val="0"/>
        </a:spcAft>
        <a:defRPr sz="3000">
          <a:solidFill>
            <a:srgbClr val="39683E"/>
          </a:solidFill>
          <a:latin typeface="Tahoma" pitchFamily="34" charset="0"/>
          <a:cs typeface="Tahoma" pitchFamily="34" charset="0"/>
        </a:defRPr>
      </a:lvl4pPr>
      <a:lvl5pPr algn="l" rtl="0" eaLnBrk="0" fontAlgn="base" hangingPunct="0">
        <a:spcBef>
          <a:spcPct val="0"/>
        </a:spcBef>
        <a:spcAft>
          <a:spcPct val="0"/>
        </a:spcAft>
        <a:defRPr sz="3000">
          <a:solidFill>
            <a:srgbClr val="39683E"/>
          </a:solidFill>
          <a:latin typeface="Tahoma" pitchFamily="34" charset="0"/>
          <a:cs typeface="Tahoma" pitchFamily="34" charset="0"/>
        </a:defRPr>
      </a:lvl5pPr>
      <a:lvl6pPr marL="457200" algn="l" rtl="0" eaLnBrk="1" fontAlgn="base" hangingPunct="1">
        <a:spcBef>
          <a:spcPct val="0"/>
        </a:spcBef>
        <a:spcAft>
          <a:spcPct val="0"/>
        </a:spcAft>
        <a:defRPr sz="3800" b="1">
          <a:solidFill>
            <a:srgbClr val="39683E"/>
          </a:solidFill>
          <a:latin typeface="Myriad Pro" pitchFamily="34" charset="0"/>
        </a:defRPr>
      </a:lvl6pPr>
      <a:lvl7pPr marL="914400" algn="l" rtl="0" eaLnBrk="1" fontAlgn="base" hangingPunct="1">
        <a:spcBef>
          <a:spcPct val="0"/>
        </a:spcBef>
        <a:spcAft>
          <a:spcPct val="0"/>
        </a:spcAft>
        <a:defRPr sz="3800" b="1">
          <a:solidFill>
            <a:srgbClr val="39683E"/>
          </a:solidFill>
          <a:latin typeface="Myriad Pro" pitchFamily="34" charset="0"/>
        </a:defRPr>
      </a:lvl7pPr>
      <a:lvl8pPr marL="1371600" algn="l" rtl="0" eaLnBrk="1" fontAlgn="base" hangingPunct="1">
        <a:spcBef>
          <a:spcPct val="0"/>
        </a:spcBef>
        <a:spcAft>
          <a:spcPct val="0"/>
        </a:spcAft>
        <a:defRPr sz="3800" b="1">
          <a:solidFill>
            <a:srgbClr val="39683E"/>
          </a:solidFill>
          <a:latin typeface="Myriad Pro" pitchFamily="34" charset="0"/>
        </a:defRPr>
      </a:lvl8pPr>
      <a:lvl9pPr marL="1828800" algn="l" rtl="0" eaLnBrk="1" fontAlgn="base" hangingPunct="1">
        <a:spcBef>
          <a:spcPct val="0"/>
        </a:spcBef>
        <a:spcAft>
          <a:spcPct val="0"/>
        </a:spcAft>
        <a:defRPr sz="3800" b="1">
          <a:solidFill>
            <a:srgbClr val="39683E"/>
          </a:solidFill>
          <a:latin typeface="Myriad Pro" pitchFamily="34" charset="0"/>
        </a:defRPr>
      </a:lvl9pPr>
    </p:titleStyle>
    <p:bodyStyle>
      <a:lvl1pPr marL="342900" indent="-342900" algn="l" rtl="0" eaLnBrk="0" fontAlgn="base" hangingPunct="0">
        <a:spcBef>
          <a:spcPct val="0"/>
        </a:spcBef>
        <a:spcAft>
          <a:spcPct val="0"/>
        </a:spcAft>
        <a:buFont typeface="Arial" panose="020B0604020202020204"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anose="020B0604020202020204" pitchFamily="34" charset="0"/>
        <a:buChar char="•"/>
        <a:defRPr sz="2800" kern="1200">
          <a:solidFill>
            <a:srgbClr val="969696"/>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anose="020F0502020204030204"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anose="020B0604020202020204" pitchFamily="34" charset="0"/>
        <a:buChar char="•"/>
        <a:defRPr sz="2000" kern="1200">
          <a:solidFill>
            <a:srgbClr val="969696"/>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BF329F03-34BE-A6E8-3A1B-265FB3533C9C}"/>
              </a:ext>
            </a:extLst>
          </p:cNvPr>
          <p:cNvSpPr>
            <a:spLocks noGrp="1"/>
          </p:cNvSpPr>
          <p:nvPr>
            <p:ph type="dt" sz="half" idx="2"/>
          </p:nvPr>
        </p:nvSpPr>
        <p:spPr>
          <a:xfrm>
            <a:off x="228600" y="6477000"/>
            <a:ext cx="2133600" cy="228600"/>
          </a:xfrm>
          <a:prstGeom prst="rect">
            <a:avLst/>
          </a:prstGeom>
        </p:spPr>
        <p:txBody>
          <a:bodyPr vert="horz" lIns="91440" tIns="45720" rIns="91440" bIns="45720" rtlCol="0" anchor="ctr"/>
          <a:lstStyle>
            <a:lvl1pPr algn="l" eaLnBrk="1" fontAlgn="auto" hangingPunct="1">
              <a:spcBef>
                <a:spcPts val="0"/>
              </a:spcBef>
              <a:spcAft>
                <a:spcPts val="0"/>
              </a:spcAft>
              <a:defRPr sz="1200" dirty="0">
                <a:solidFill>
                  <a:srgbClr val="717171"/>
                </a:solidFill>
                <a:latin typeface="Tahoma" pitchFamily="34" charset="0"/>
                <a:cs typeface="Tahoma" pitchFamily="34" charset="0"/>
              </a:defRPr>
            </a:lvl1pPr>
          </a:lstStyle>
          <a:p>
            <a:pPr>
              <a:defRPr/>
            </a:pPr>
            <a:r>
              <a:rPr lang="en-US"/>
              <a:t>Date</a:t>
            </a:r>
          </a:p>
        </p:txBody>
      </p:sp>
      <p:sp>
        <p:nvSpPr>
          <p:cNvPr id="24" name="Slide Number Placeholder 23">
            <a:extLst>
              <a:ext uri="{FF2B5EF4-FFF2-40B4-BE49-F238E27FC236}">
                <a16:creationId xmlns:a16="http://schemas.microsoft.com/office/drawing/2014/main" id="{FC3F5FD9-EF25-EFA1-1217-4DCDCEC19F7B}"/>
              </a:ext>
            </a:extLst>
          </p:cNvPr>
          <p:cNvSpPr>
            <a:spLocks noGrp="1"/>
          </p:cNvSpPr>
          <p:nvPr>
            <p:ph type="sldNum" sz="quarter" idx="4"/>
          </p:nvPr>
        </p:nvSpPr>
        <p:spPr>
          <a:xfrm>
            <a:off x="6781800" y="6477000"/>
            <a:ext cx="2133600" cy="2286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717171"/>
                </a:solidFill>
                <a:latin typeface="Tahoma" panose="020B0604030504040204" pitchFamily="34" charset="0"/>
                <a:cs typeface="Tahoma" panose="020B0604030504040204" pitchFamily="34" charset="0"/>
              </a:defRPr>
            </a:lvl1pPr>
          </a:lstStyle>
          <a:p>
            <a:fld id="{27BB5AE1-E46B-4433-8A9F-273B08B7427B}" type="slidenum">
              <a:rPr lang="en-US" altLang="en-US"/>
              <a:pPr/>
              <a:t>‹#›</a:t>
            </a:fld>
            <a:endParaRPr lang="en-US" altLang="en-US"/>
          </a:p>
        </p:txBody>
      </p:sp>
      <p:sp>
        <p:nvSpPr>
          <p:cNvPr id="2052" name="Text Placeholder 2">
            <a:extLst>
              <a:ext uri="{FF2B5EF4-FFF2-40B4-BE49-F238E27FC236}">
                <a16:creationId xmlns:a16="http://schemas.microsoft.com/office/drawing/2014/main" id="{0F857CEF-5A80-215D-222B-B464C9290ACA}"/>
              </a:ext>
            </a:extLst>
          </p:cNvPr>
          <p:cNvSpPr>
            <a:spLocks noGrp="1"/>
          </p:cNvSpPr>
          <p:nvPr>
            <p:ph type="body" idx="1"/>
          </p:nvPr>
        </p:nvSpPr>
        <p:spPr bwMode="auto">
          <a:xfrm>
            <a:off x="304800" y="1143000"/>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First Level</a:t>
            </a:r>
          </a:p>
          <a:p>
            <a:pPr lvl="1"/>
            <a:r>
              <a:rPr lang="en-US" altLang="en-US"/>
              <a:t>Second level</a:t>
            </a:r>
          </a:p>
          <a:p>
            <a:pPr lvl="2"/>
            <a:r>
              <a:rPr lang="en-US" altLang="en-US"/>
              <a:t>Third level</a:t>
            </a:r>
          </a:p>
          <a:p>
            <a:pPr lvl="3"/>
            <a:r>
              <a:rPr lang="en-US" altLang="en-US"/>
              <a:t>Fourth level</a:t>
            </a:r>
          </a:p>
        </p:txBody>
      </p:sp>
      <p:sp>
        <p:nvSpPr>
          <p:cNvPr id="2053" name="Line 7">
            <a:extLst>
              <a:ext uri="{FF2B5EF4-FFF2-40B4-BE49-F238E27FC236}">
                <a16:creationId xmlns:a16="http://schemas.microsoft.com/office/drawing/2014/main" id="{F60E2D37-275F-0301-7EF1-C8DE0B95AC39}"/>
              </a:ext>
            </a:extLst>
          </p:cNvPr>
          <p:cNvSpPr>
            <a:spLocks noChangeShapeType="1"/>
          </p:cNvSpPr>
          <p:nvPr/>
        </p:nvSpPr>
        <p:spPr bwMode="auto">
          <a:xfrm>
            <a:off x="304800" y="6477000"/>
            <a:ext cx="853440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
            <a:extLst>
              <a:ext uri="{FF2B5EF4-FFF2-40B4-BE49-F238E27FC236}">
                <a16:creationId xmlns:a16="http://schemas.microsoft.com/office/drawing/2014/main" id="{1F667527-DC42-9264-F6DE-C148D508C708}"/>
              </a:ext>
            </a:extLst>
          </p:cNvPr>
          <p:cNvSpPr>
            <a:spLocks noChangeShapeType="1"/>
          </p:cNvSpPr>
          <p:nvPr/>
        </p:nvSpPr>
        <p:spPr bwMode="auto">
          <a:xfrm>
            <a:off x="304800" y="838200"/>
            <a:ext cx="8504238" cy="0"/>
          </a:xfrm>
          <a:prstGeom prst="line">
            <a:avLst/>
          </a:prstGeom>
          <a:noFill/>
          <a:ln w="28575">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5" name="Title Placeholder 20">
            <a:extLst>
              <a:ext uri="{FF2B5EF4-FFF2-40B4-BE49-F238E27FC236}">
                <a16:creationId xmlns:a16="http://schemas.microsoft.com/office/drawing/2014/main" id="{C293D37A-6E78-CFAB-39EC-16729042136A}"/>
              </a:ext>
            </a:extLst>
          </p:cNvPr>
          <p:cNvSpPr>
            <a:spLocks noGrp="1"/>
          </p:cNvSpPr>
          <p:nvPr>
            <p:ph type="title"/>
          </p:nvPr>
        </p:nvSpPr>
        <p:spPr bwMode="auto">
          <a:xfrm>
            <a:off x="228600" y="3508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2056" name="Picture 8" descr="Academy-of-Nutrition-and-Dietetics.jpg">
            <a:extLst>
              <a:ext uri="{FF2B5EF4-FFF2-40B4-BE49-F238E27FC236}">
                <a16:creationId xmlns:a16="http://schemas.microsoft.com/office/drawing/2014/main" id="{B1767A91-E697-21C9-993F-0B7C80A7046F}"/>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38" r:id="rId1"/>
    <p:sldLayoutId id="2147484539" r:id="rId2"/>
    <p:sldLayoutId id="2147484540" r:id="rId3"/>
    <p:sldLayoutId id="2147484541" r:id="rId4"/>
    <p:sldLayoutId id="2147484542" r:id="rId5"/>
    <p:sldLayoutId id="2147484543" r:id="rId6"/>
    <p:sldLayoutId id="2147484544" r:id="rId7"/>
    <p:sldLayoutId id="2147484545" r:id="rId8"/>
    <p:sldLayoutId id="2147484546" r:id="rId9"/>
    <p:sldLayoutId id="2147484559" r:id="rId10"/>
  </p:sldLayoutIdLst>
  <p:hf hdr="0" ftr="0" dt="0"/>
  <p:txStyles>
    <p:titleStyle>
      <a:lvl1pPr algn="l" rtl="0" eaLnBrk="0" fontAlgn="base" hangingPunct="0">
        <a:spcBef>
          <a:spcPct val="0"/>
        </a:spcBef>
        <a:spcAft>
          <a:spcPct val="0"/>
        </a:spcAft>
        <a:defRPr sz="3000" kern="1200">
          <a:solidFill>
            <a:srgbClr val="39683E"/>
          </a:solidFill>
          <a:latin typeface="Tahoma" pitchFamily="34" charset="0"/>
          <a:ea typeface="+mj-ea"/>
          <a:cs typeface="Tahoma" pitchFamily="34" charset="0"/>
        </a:defRPr>
      </a:lvl1pPr>
      <a:lvl2pPr algn="l" rtl="0" eaLnBrk="0" fontAlgn="base" hangingPunct="0">
        <a:spcBef>
          <a:spcPct val="0"/>
        </a:spcBef>
        <a:spcAft>
          <a:spcPct val="0"/>
        </a:spcAft>
        <a:defRPr sz="3000">
          <a:solidFill>
            <a:srgbClr val="39683E"/>
          </a:solidFill>
          <a:latin typeface="Tahoma" pitchFamily="34" charset="0"/>
          <a:cs typeface="Tahoma" pitchFamily="34" charset="0"/>
        </a:defRPr>
      </a:lvl2pPr>
      <a:lvl3pPr algn="l" rtl="0" eaLnBrk="0" fontAlgn="base" hangingPunct="0">
        <a:spcBef>
          <a:spcPct val="0"/>
        </a:spcBef>
        <a:spcAft>
          <a:spcPct val="0"/>
        </a:spcAft>
        <a:defRPr sz="3000">
          <a:solidFill>
            <a:srgbClr val="39683E"/>
          </a:solidFill>
          <a:latin typeface="Tahoma" pitchFamily="34" charset="0"/>
          <a:cs typeface="Tahoma" pitchFamily="34" charset="0"/>
        </a:defRPr>
      </a:lvl3pPr>
      <a:lvl4pPr algn="l" rtl="0" eaLnBrk="0" fontAlgn="base" hangingPunct="0">
        <a:spcBef>
          <a:spcPct val="0"/>
        </a:spcBef>
        <a:spcAft>
          <a:spcPct val="0"/>
        </a:spcAft>
        <a:defRPr sz="3000">
          <a:solidFill>
            <a:srgbClr val="39683E"/>
          </a:solidFill>
          <a:latin typeface="Tahoma" pitchFamily="34" charset="0"/>
          <a:cs typeface="Tahoma" pitchFamily="34" charset="0"/>
        </a:defRPr>
      </a:lvl4pPr>
      <a:lvl5pPr algn="l" rtl="0" eaLnBrk="0" fontAlgn="base" hangingPunct="0">
        <a:spcBef>
          <a:spcPct val="0"/>
        </a:spcBef>
        <a:spcAft>
          <a:spcPct val="0"/>
        </a:spcAft>
        <a:defRPr sz="3000">
          <a:solidFill>
            <a:srgbClr val="39683E"/>
          </a:solidFill>
          <a:latin typeface="Tahoma" pitchFamily="34" charset="0"/>
          <a:cs typeface="Tahoma" pitchFamily="34" charset="0"/>
        </a:defRPr>
      </a:lvl5pPr>
      <a:lvl6pPr marL="457200" algn="l" rtl="0" fontAlgn="base">
        <a:spcBef>
          <a:spcPct val="0"/>
        </a:spcBef>
        <a:spcAft>
          <a:spcPct val="0"/>
        </a:spcAft>
        <a:defRPr sz="3800" b="1">
          <a:solidFill>
            <a:srgbClr val="39683E"/>
          </a:solidFill>
          <a:latin typeface="Myriad Pro" pitchFamily="34" charset="0"/>
        </a:defRPr>
      </a:lvl6pPr>
      <a:lvl7pPr marL="914400" algn="l" rtl="0" fontAlgn="base">
        <a:spcBef>
          <a:spcPct val="0"/>
        </a:spcBef>
        <a:spcAft>
          <a:spcPct val="0"/>
        </a:spcAft>
        <a:defRPr sz="3800" b="1">
          <a:solidFill>
            <a:srgbClr val="39683E"/>
          </a:solidFill>
          <a:latin typeface="Myriad Pro" pitchFamily="34" charset="0"/>
        </a:defRPr>
      </a:lvl7pPr>
      <a:lvl8pPr marL="1371600" algn="l" rtl="0" fontAlgn="base">
        <a:spcBef>
          <a:spcPct val="0"/>
        </a:spcBef>
        <a:spcAft>
          <a:spcPct val="0"/>
        </a:spcAft>
        <a:defRPr sz="3800" b="1">
          <a:solidFill>
            <a:srgbClr val="39683E"/>
          </a:solidFill>
          <a:latin typeface="Myriad Pro" pitchFamily="34" charset="0"/>
        </a:defRPr>
      </a:lvl8pPr>
      <a:lvl9pPr marL="1828800" algn="l" rtl="0" fontAlgn="base">
        <a:spcBef>
          <a:spcPct val="0"/>
        </a:spcBef>
        <a:spcAft>
          <a:spcPct val="0"/>
        </a:spcAft>
        <a:defRPr sz="3800" b="1">
          <a:solidFill>
            <a:srgbClr val="39683E"/>
          </a:solidFill>
          <a:latin typeface="Myriad Pro" pitchFamily="34" charset="0"/>
        </a:defRPr>
      </a:lvl9pPr>
    </p:titleStyle>
    <p:bodyStyle>
      <a:lvl1pPr marL="342900" indent="-342900" algn="l" rtl="0" eaLnBrk="0" fontAlgn="base" hangingPunct="0">
        <a:spcBef>
          <a:spcPct val="0"/>
        </a:spcBef>
        <a:spcAft>
          <a:spcPct val="0"/>
        </a:spcAft>
        <a:buFont typeface="Arial" panose="020B0604020202020204"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anose="020B0604020202020204" pitchFamily="34" charset="0"/>
        <a:buChar char="•"/>
        <a:defRPr sz="2800" kern="1200">
          <a:solidFill>
            <a:srgbClr val="717171"/>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anose="020F0502020204030204"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anose="020B0604020202020204" pitchFamily="34" charset="0"/>
        <a:buChar char="•"/>
        <a:defRPr sz="2000" kern="1200">
          <a:solidFill>
            <a:srgbClr val="71717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lickr.com/photos/30478819@N08/37096091134/" TargetMode="External"/><Relationship Id="rId3" Type="http://schemas.openxmlformats.org/officeDocument/2006/relationships/hyperlink" Target="http://www.andeal.org/" TargetMode="External"/><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foottalk.blogspot.com/2006/01/stay-on-your-feet-falls-prevention-in.html" TargetMode="External"/><Relationship Id="rId5" Type="http://schemas.openxmlformats.org/officeDocument/2006/relationships/image" Target="../media/image12.jpg"/><Relationship Id="rId10" Type="http://schemas.openxmlformats.org/officeDocument/2006/relationships/hyperlink" Target="https://www.pngall.com/diet-png" TargetMode="External"/><Relationship Id="rId4" Type="http://schemas.openxmlformats.org/officeDocument/2006/relationships/image" Target="../media/image11.jpe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hyperlink" Target="https://bond.libguides.com/student-wellness/hom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goopenva.org/courseware/lesson/1805" TargetMode="External"/><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hyperlink" Target="https://anthrowiki.at/index.php?title=Datei:Information_icon.svg&amp;redirect=n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www.andel.org/npa" TargetMode="External"/><Relationship Id="rId2" Type="http://schemas.openxmlformats.org/officeDocument/2006/relationships/hyperlink" Target="http://www.andeal.org/guideline-implementation"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colegioonlineaparicio.com/privacy-policy-2/" TargetMode="External"/><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hyperlink" Target="https://www.andeal.org/topic.cfm?menu=6096&amp;pcat=6139&amp;cat=6269"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http://www.andeal.org/" TargetMode="External"/><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www.andeal.org/"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mailto:eal@eatright.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52077C-8AB5-B518-EF02-3BB29F36885C}"/>
              </a:ext>
            </a:extLst>
          </p:cNvPr>
          <p:cNvSpPr/>
          <p:nvPr/>
        </p:nvSpPr>
        <p:spPr>
          <a:xfrm>
            <a:off x="533400" y="1642159"/>
            <a:ext cx="8229600" cy="2296973"/>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Nutrition and Physical Activity for the General Population</a:t>
            </a:r>
          </a:p>
          <a:p>
            <a:pPr algn="ctr">
              <a:defRPr/>
            </a:pPr>
            <a:r>
              <a:rPr lang="en-US" dirty="0"/>
              <a:t>Evidence-Based Nutrition Practice Guidelines</a:t>
            </a:r>
            <a:br>
              <a:rPr lang="en-US" dirty="0"/>
            </a:br>
            <a:br>
              <a:rPr lang="en-US" dirty="0"/>
            </a:br>
            <a:r>
              <a:rPr lang="en-US" sz="2400" dirty="0"/>
              <a:t>Executive Summary of Recommendations</a:t>
            </a:r>
          </a:p>
          <a:p>
            <a:pPr algn="ctr">
              <a:defRPr/>
            </a:pPr>
            <a:endParaRPr lang="en-US" dirty="0">
              <a:solidFill>
                <a:srgbClr val="C27D42"/>
              </a:solidFill>
            </a:endParaRPr>
          </a:p>
        </p:txBody>
      </p:sp>
      <p:sp>
        <p:nvSpPr>
          <p:cNvPr id="17412" name="Text Placeholder 2">
            <a:extLst>
              <a:ext uri="{FF2B5EF4-FFF2-40B4-BE49-F238E27FC236}">
                <a16:creationId xmlns:a16="http://schemas.microsoft.com/office/drawing/2014/main" id="{34DE889D-CCC4-3BC5-6F59-E9DF76080809}"/>
              </a:ext>
            </a:extLst>
          </p:cNvPr>
          <p:cNvSpPr>
            <a:spLocks noGrp="1"/>
          </p:cNvSpPr>
          <p:nvPr>
            <p:ph type="body" sz="quarter" idx="13"/>
          </p:nvPr>
        </p:nvSpPr>
        <p:spPr bwMode="auto">
          <a:xfrm>
            <a:off x="457200" y="381000"/>
            <a:ext cx="80772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sz="2000"/>
              <a:t>Academy of Nutrition and Dietetics</a:t>
            </a:r>
            <a:br>
              <a:rPr lang="en-US" altLang="en-US"/>
            </a:br>
            <a:r>
              <a:rPr lang="en-US" altLang="en-US" sz="2800"/>
              <a:t>Evidence Analysis Library</a:t>
            </a:r>
            <a:r>
              <a:rPr lang="en-US" altLang="en-US" sz="2800" baseline="30000"/>
              <a:t>®</a:t>
            </a:r>
          </a:p>
          <a:p>
            <a:pPr marL="0" indent="0"/>
            <a:r>
              <a:rPr lang="en-US" altLang="en-US" sz="1600">
                <a:hlinkClick r:id="rId3"/>
              </a:rPr>
              <a:t>www.andeal.org</a:t>
            </a:r>
            <a:r>
              <a:rPr lang="en-US" altLang="en-US" sz="1600"/>
              <a:t> </a:t>
            </a:r>
          </a:p>
          <a:p>
            <a:pPr marL="0" indent="0" algn="l"/>
            <a:endParaRPr lang="en-US" altLang="en-US" sz="2000"/>
          </a:p>
        </p:txBody>
      </p:sp>
      <p:pic>
        <p:nvPicPr>
          <p:cNvPr id="17413" name="Picture 6" descr="eatright_org_logo_color.jpg">
            <a:extLst>
              <a:ext uri="{FF2B5EF4-FFF2-40B4-BE49-F238E27FC236}">
                <a16:creationId xmlns:a16="http://schemas.microsoft.com/office/drawing/2014/main" id="{125A310C-615D-308D-BAF1-85D3D9702C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04800"/>
            <a:ext cx="1371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3047756-9C7F-C0E1-A259-9C27DFBC2AEC}"/>
              </a:ext>
            </a:extLst>
          </p:cNvPr>
          <p:cNvSpPr txBox="1"/>
          <p:nvPr/>
        </p:nvSpPr>
        <p:spPr>
          <a:xfrm>
            <a:off x="304800" y="6440526"/>
            <a:ext cx="2751074" cy="307777"/>
          </a:xfrm>
          <a:prstGeom prst="rect">
            <a:avLst/>
          </a:prstGeom>
          <a:noFill/>
          <a:ln>
            <a:solidFill>
              <a:schemeClr val="bg1">
                <a:lumMod val="65000"/>
              </a:schemeClr>
            </a:solidFill>
          </a:ln>
        </p:spPr>
        <p:txBody>
          <a:bodyPr wrap="none">
            <a:spAutoFit/>
          </a:bodyPr>
          <a:lstStyle/>
          <a:p>
            <a:pPr>
              <a:defRPr/>
            </a:pPr>
            <a:r>
              <a:rPr lang="en-US" sz="1400" dirty="0">
                <a:solidFill>
                  <a:schemeClr val="bg1">
                    <a:lumMod val="50000"/>
                  </a:schemeClr>
                </a:solidFill>
              </a:rPr>
              <a:t>Guideline published March 2023</a:t>
            </a:r>
          </a:p>
        </p:txBody>
      </p:sp>
      <p:pic>
        <p:nvPicPr>
          <p:cNvPr id="20" name="Picture 19" descr="A picture containing outdoor, person, skating, road&#10;&#10;Description automatically generated">
            <a:extLst>
              <a:ext uri="{FF2B5EF4-FFF2-40B4-BE49-F238E27FC236}">
                <a16:creationId xmlns:a16="http://schemas.microsoft.com/office/drawing/2014/main" id="{1809F2A8-3ECD-1319-504A-F9C004C27F3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57200" y="4225799"/>
            <a:ext cx="2840285" cy="1885949"/>
          </a:xfrm>
          <a:prstGeom prst="rect">
            <a:avLst/>
          </a:prstGeom>
        </p:spPr>
      </p:pic>
      <p:pic>
        <p:nvPicPr>
          <p:cNvPr id="23" name="Picture 22">
            <a:extLst>
              <a:ext uri="{FF2B5EF4-FFF2-40B4-BE49-F238E27FC236}">
                <a16:creationId xmlns:a16="http://schemas.microsoft.com/office/drawing/2014/main" id="{932697A2-5DFF-A427-5858-5C53766E4148}"/>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174268" y="4253676"/>
            <a:ext cx="2770249" cy="1842324"/>
          </a:xfrm>
          <a:prstGeom prst="rect">
            <a:avLst/>
          </a:prstGeom>
        </p:spPr>
      </p:pic>
      <p:pic>
        <p:nvPicPr>
          <p:cNvPr id="7" name="Picture 6" descr="A picture containing different, colorful, several&#10;&#10;Description automatically generated">
            <a:extLst>
              <a:ext uri="{FF2B5EF4-FFF2-40B4-BE49-F238E27FC236}">
                <a16:creationId xmlns:a16="http://schemas.microsoft.com/office/drawing/2014/main" id="{99E4D91A-01FD-5914-BA90-FDF16072076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464197" y="4287130"/>
            <a:ext cx="2543359" cy="17697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a:extLst>
              <a:ext uri="{FF2B5EF4-FFF2-40B4-BE49-F238E27FC236}">
                <a16:creationId xmlns:a16="http://schemas.microsoft.com/office/drawing/2014/main" id="{D71A2AAF-B2B0-E90B-B768-B330AD2FB911}"/>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028148DD-78CF-4FF6-9BCF-748F09A6EED5}" type="slidenum">
              <a:rPr lang="en-US" altLang="en-US" sz="1200">
                <a:solidFill>
                  <a:srgbClr val="717171"/>
                </a:solidFill>
                <a:latin typeface="Arial" panose="020B0604020202020204" pitchFamily="34" charset="0"/>
              </a:rPr>
              <a:pPr>
                <a:buFontTx/>
                <a:buNone/>
              </a:pPr>
              <a:t>10</a:t>
            </a:fld>
            <a:endParaRPr lang="en-US" altLang="en-US" sz="1200">
              <a:solidFill>
                <a:srgbClr val="717171"/>
              </a:solidFill>
              <a:latin typeface="Arial" panose="020B0604020202020204" pitchFamily="34" charset="0"/>
            </a:endParaRPr>
          </a:p>
        </p:txBody>
      </p:sp>
      <p:sp>
        <p:nvSpPr>
          <p:cNvPr id="29699" name="Rectangle 2">
            <a:extLst>
              <a:ext uri="{FF2B5EF4-FFF2-40B4-BE49-F238E27FC236}">
                <a16:creationId xmlns:a16="http://schemas.microsoft.com/office/drawing/2014/main" id="{735FFC2F-75D3-1C78-E678-720FA73D815D}"/>
              </a:ext>
            </a:extLst>
          </p:cNvPr>
          <p:cNvSpPr>
            <a:spLocks noChangeArrowheads="1"/>
          </p:cNvSpPr>
          <p:nvPr/>
        </p:nvSpPr>
        <p:spPr bwMode="auto">
          <a:xfrm>
            <a:off x="-65088" y="230188"/>
            <a:ext cx="18415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2400">
              <a:solidFill>
                <a:schemeClr val="tx1"/>
              </a:solidFill>
              <a:latin typeface="Times New Roman" panose="02020603050405020304" pitchFamily="18" charset="0"/>
              <a:cs typeface="Arial" panose="020B0604020202020204" pitchFamily="34" charset="0"/>
            </a:endParaRPr>
          </a:p>
        </p:txBody>
      </p:sp>
      <p:sp>
        <p:nvSpPr>
          <p:cNvPr id="29718" name="Text Box 33">
            <a:extLst>
              <a:ext uri="{FF2B5EF4-FFF2-40B4-BE49-F238E27FC236}">
                <a16:creationId xmlns:a16="http://schemas.microsoft.com/office/drawing/2014/main" id="{04AE8148-D2A8-D102-C320-6EB90A2960EF}"/>
              </a:ext>
            </a:extLst>
          </p:cNvPr>
          <p:cNvSpPr txBox="1">
            <a:spLocks noChangeArrowheads="1"/>
          </p:cNvSpPr>
          <p:nvPr/>
        </p:nvSpPr>
        <p:spPr bwMode="auto">
          <a:xfrm>
            <a:off x="2895600" y="1600200"/>
            <a:ext cx="381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spcBef>
                <a:spcPct val="50000"/>
              </a:spcBef>
              <a:buFontTx/>
              <a:buNone/>
            </a:pPr>
            <a:endParaRPr lang="en-US" altLang="en-US" sz="3600">
              <a:solidFill>
                <a:schemeClr val="tx1"/>
              </a:solidFill>
              <a:latin typeface="Gill Sans"/>
              <a:cs typeface="Arial" panose="020B0604020202020204" pitchFamily="34" charset="0"/>
            </a:endParaRPr>
          </a:p>
        </p:txBody>
      </p:sp>
      <p:sp>
        <p:nvSpPr>
          <p:cNvPr id="29719" name="Text Box 34">
            <a:extLst>
              <a:ext uri="{FF2B5EF4-FFF2-40B4-BE49-F238E27FC236}">
                <a16:creationId xmlns:a16="http://schemas.microsoft.com/office/drawing/2014/main" id="{0BBAC3D7-5CAA-AC70-680F-B04E39983C3E}"/>
              </a:ext>
            </a:extLst>
          </p:cNvPr>
          <p:cNvSpPr txBox="1">
            <a:spLocks noChangeArrowheads="1"/>
          </p:cNvSpPr>
          <p:nvPr/>
        </p:nvSpPr>
        <p:spPr bwMode="auto">
          <a:xfrm>
            <a:off x="6384925" y="1033463"/>
            <a:ext cx="1692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a:solidFill>
                <a:schemeClr val="tx1"/>
              </a:solidFill>
              <a:latin typeface="Gill Sans"/>
              <a:cs typeface="Arial" panose="020B0604020202020204" pitchFamily="34" charset="0"/>
            </a:endParaRPr>
          </a:p>
        </p:txBody>
      </p:sp>
      <p:sp>
        <p:nvSpPr>
          <p:cNvPr id="29720" name="Text Box 35">
            <a:extLst>
              <a:ext uri="{FF2B5EF4-FFF2-40B4-BE49-F238E27FC236}">
                <a16:creationId xmlns:a16="http://schemas.microsoft.com/office/drawing/2014/main" id="{AB55EEE8-526D-5162-46AB-069FDFFCD926}"/>
              </a:ext>
            </a:extLst>
          </p:cNvPr>
          <p:cNvSpPr txBox="1">
            <a:spLocks noChangeArrowheads="1"/>
          </p:cNvSpPr>
          <p:nvPr/>
        </p:nvSpPr>
        <p:spPr bwMode="auto">
          <a:xfrm>
            <a:off x="6994525" y="728663"/>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a:solidFill>
                <a:schemeClr val="tx1"/>
              </a:solidFill>
              <a:latin typeface="Gill Sans"/>
              <a:cs typeface="Arial" panose="020B0604020202020204" pitchFamily="34" charset="0"/>
            </a:endParaRPr>
          </a:p>
        </p:txBody>
      </p:sp>
      <p:sp>
        <p:nvSpPr>
          <p:cNvPr id="29721" name="Text Box 36">
            <a:extLst>
              <a:ext uri="{FF2B5EF4-FFF2-40B4-BE49-F238E27FC236}">
                <a16:creationId xmlns:a16="http://schemas.microsoft.com/office/drawing/2014/main" id="{E581296F-CFA4-C367-8737-29EF7CC21781}"/>
              </a:ext>
            </a:extLst>
          </p:cNvPr>
          <p:cNvSpPr txBox="1">
            <a:spLocks noChangeArrowheads="1"/>
          </p:cNvSpPr>
          <p:nvPr/>
        </p:nvSpPr>
        <p:spPr bwMode="auto">
          <a:xfrm>
            <a:off x="6689725" y="1033463"/>
            <a:ext cx="1997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a:solidFill>
                <a:schemeClr val="tx1"/>
              </a:solidFill>
              <a:latin typeface="Gill Sans"/>
              <a:cs typeface="Arial" panose="020B0604020202020204" pitchFamily="34" charset="0"/>
            </a:endParaRPr>
          </a:p>
        </p:txBody>
      </p:sp>
      <p:sp>
        <p:nvSpPr>
          <p:cNvPr id="10" name="Title 1">
            <a:extLst>
              <a:ext uri="{FF2B5EF4-FFF2-40B4-BE49-F238E27FC236}">
                <a16:creationId xmlns:a16="http://schemas.microsoft.com/office/drawing/2014/main" id="{E1337F0F-B0E1-708C-646F-45DE2A3E5E51}"/>
              </a:ext>
            </a:extLst>
          </p:cNvPr>
          <p:cNvSpPr txBox="1">
            <a:spLocks/>
          </p:cNvSpPr>
          <p:nvPr/>
        </p:nvSpPr>
        <p:spPr>
          <a:xfrm>
            <a:off x="301083" y="428413"/>
            <a:ext cx="8229600" cy="563562"/>
          </a:xfrm>
          <a:prstGeom prst="rect">
            <a:avLst/>
          </a:prstGeom>
        </p:spPr>
        <p:txBody>
          <a:bodyPr/>
          <a:lstStyle/>
          <a:p>
            <a:pPr>
              <a:defRPr/>
            </a:pPr>
            <a:r>
              <a:rPr lang="en-US" sz="2000" b="1" dirty="0">
                <a:solidFill>
                  <a:schemeClr val="bg1">
                    <a:lumMod val="50000"/>
                  </a:schemeClr>
                </a:solidFill>
                <a:latin typeface="Tahoma" pitchFamily="34" charset="0"/>
                <a:ea typeface="+mj-ea"/>
                <a:cs typeface="Tahoma" pitchFamily="34" charset="0"/>
              </a:rPr>
              <a:t>Implications of Strong/Weak Recommendations</a:t>
            </a:r>
          </a:p>
        </p:txBody>
      </p:sp>
      <p:sp>
        <p:nvSpPr>
          <p:cNvPr id="29723" name="TextBox 4">
            <a:extLst>
              <a:ext uri="{FF2B5EF4-FFF2-40B4-BE49-F238E27FC236}">
                <a16:creationId xmlns:a16="http://schemas.microsoft.com/office/drawing/2014/main" id="{792C2E47-E57C-2423-51F5-9EE7CCA70524}"/>
              </a:ext>
            </a:extLst>
          </p:cNvPr>
          <p:cNvSpPr txBox="1">
            <a:spLocks noChangeArrowheads="1"/>
          </p:cNvSpPr>
          <p:nvPr/>
        </p:nvSpPr>
        <p:spPr bwMode="auto">
          <a:xfrm>
            <a:off x="329130" y="648049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pic>
        <p:nvPicPr>
          <p:cNvPr id="3" name="Picture 2">
            <a:extLst>
              <a:ext uri="{FF2B5EF4-FFF2-40B4-BE49-F238E27FC236}">
                <a16:creationId xmlns:a16="http://schemas.microsoft.com/office/drawing/2014/main" id="{FF811F33-FADA-CB59-BFDB-2278DE775EF4}"/>
              </a:ext>
            </a:extLst>
          </p:cNvPr>
          <p:cNvPicPr>
            <a:picLocks noChangeAspect="1"/>
          </p:cNvPicPr>
          <p:nvPr/>
        </p:nvPicPr>
        <p:blipFill>
          <a:blip r:embed="rId3"/>
          <a:stretch>
            <a:fillRect/>
          </a:stretch>
        </p:blipFill>
        <p:spPr>
          <a:xfrm>
            <a:off x="844283" y="848332"/>
            <a:ext cx="7455434" cy="5581255"/>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2D06D250-2238-06C3-2EAD-9EBC0224EB73}"/>
              </a:ext>
            </a:extLst>
          </p:cNvPr>
          <p:cNvSpPr>
            <a:spLocks noGrp="1" noChangeArrowheads="1"/>
          </p:cNvSpPr>
          <p:nvPr>
            <p:ph type="body" idx="4294967295"/>
          </p:nvPr>
        </p:nvSpPr>
        <p:spPr>
          <a:xfrm>
            <a:off x="457200" y="914400"/>
            <a:ext cx="8229600" cy="4419600"/>
          </a:xfrm>
        </p:spPr>
        <p:txBody>
          <a:bodyPr/>
          <a:lstStyle/>
          <a:p>
            <a:pPr lvl="1" eaLnBrk="1" hangingPunct="1">
              <a:lnSpc>
                <a:spcPct val="80000"/>
              </a:lnSpc>
              <a:buFont typeface="Wingdings" pitchFamily="2" charset="2"/>
              <a:buNone/>
              <a:defRPr/>
            </a:pPr>
            <a:endParaRPr lang="en-US" dirty="0"/>
          </a:p>
          <a:p>
            <a:pPr eaLnBrk="1" hangingPunct="1">
              <a:lnSpc>
                <a:spcPct val="80000"/>
              </a:lnSpc>
              <a:defRPr/>
            </a:pPr>
            <a:r>
              <a:rPr lang="en-US" sz="2800" dirty="0">
                <a:solidFill>
                  <a:srgbClr val="7030A0"/>
                </a:solidFill>
              </a:rPr>
              <a:t>Imperative recommendations </a:t>
            </a:r>
            <a:r>
              <a:rPr lang="en-US" sz="2800" dirty="0"/>
              <a:t>are broadly applicable to the target population and are stated as  “require,” or “must,” or “should achieve certain goals.” </a:t>
            </a:r>
          </a:p>
          <a:p>
            <a:pPr eaLnBrk="1" hangingPunct="1">
              <a:lnSpc>
                <a:spcPct val="80000"/>
              </a:lnSpc>
              <a:defRPr/>
            </a:pPr>
            <a:endParaRPr lang="en-US" sz="2800" dirty="0"/>
          </a:p>
          <a:p>
            <a:pPr eaLnBrk="1" hangingPunct="1">
              <a:lnSpc>
                <a:spcPct val="80000"/>
              </a:lnSpc>
              <a:defRPr/>
            </a:pPr>
            <a:r>
              <a:rPr lang="en-US" sz="2800" dirty="0">
                <a:solidFill>
                  <a:srgbClr val="7030A0"/>
                </a:solidFill>
              </a:rPr>
              <a:t>Conditional statements </a:t>
            </a:r>
            <a:r>
              <a:rPr lang="en-US" sz="2800" dirty="0"/>
              <a:t>clearly define a specific situation and contain conditional text that would limit their applicability to specified circumstances, or to a sub-population group. More specifically, a conditional recommendation can be stated in if/then terminology.</a:t>
            </a:r>
          </a:p>
          <a:p>
            <a:pPr eaLnBrk="1" hangingPunct="1">
              <a:lnSpc>
                <a:spcPct val="80000"/>
              </a:lnSpc>
              <a:defRPr/>
            </a:pPr>
            <a:endParaRPr lang="en-US" sz="2800" dirty="0"/>
          </a:p>
        </p:txBody>
      </p:sp>
      <p:sp>
        <p:nvSpPr>
          <p:cNvPr id="33795" name="Slide Number Placeholder 4">
            <a:extLst>
              <a:ext uri="{FF2B5EF4-FFF2-40B4-BE49-F238E27FC236}">
                <a16:creationId xmlns:a16="http://schemas.microsoft.com/office/drawing/2014/main" id="{E108DAE4-263B-C035-2C56-53538615AC67}"/>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DF5A747E-CC45-4D7F-8982-B38695E76E8D}" type="slidenum">
              <a:rPr lang="en-US" altLang="en-US" sz="1200">
                <a:solidFill>
                  <a:srgbClr val="717171"/>
                </a:solidFill>
                <a:latin typeface="Arial" panose="020B0604020202020204" pitchFamily="34" charset="0"/>
              </a:rPr>
              <a:pPr>
                <a:buFontTx/>
                <a:buNone/>
              </a:pPr>
              <a:t>11</a:t>
            </a:fld>
            <a:endParaRPr lang="en-US" altLang="en-US" sz="1200">
              <a:solidFill>
                <a:srgbClr val="717171"/>
              </a:solidFill>
              <a:latin typeface="Arial" panose="020B0604020202020204" pitchFamily="34" charset="0"/>
            </a:endParaRPr>
          </a:p>
        </p:txBody>
      </p:sp>
      <p:sp>
        <p:nvSpPr>
          <p:cNvPr id="33796" name="Title 7">
            <a:extLst>
              <a:ext uri="{FF2B5EF4-FFF2-40B4-BE49-F238E27FC236}">
                <a16:creationId xmlns:a16="http://schemas.microsoft.com/office/drawing/2014/main" id="{5A3EE00A-4187-F006-E100-D18984E3BE89}"/>
              </a:ext>
            </a:extLst>
          </p:cNvPr>
          <p:cNvSpPr>
            <a:spLocks noGrp="1"/>
          </p:cNvSpPr>
          <p:nvPr>
            <p:ph type="title"/>
          </p:nvPr>
        </p:nvSpPr>
        <p:spPr/>
        <p:txBody>
          <a:bodyPr/>
          <a:lstStyle/>
          <a:p>
            <a:pPr>
              <a:defRPr/>
            </a:pPr>
            <a:r>
              <a:rPr lang="en-US" altLang="en-US" b="1" dirty="0">
                <a:solidFill>
                  <a:schemeClr val="bg1">
                    <a:lumMod val="50000"/>
                  </a:schemeClr>
                </a:solidFill>
              </a:rPr>
              <a:t>Conditional/Imperative</a:t>
            </a:r>
          </a:p>
        </p:txBody>
      </p:sp>
      <p:sp>
        <p:nvSpPr>
          <p:cNvPr id="33797" name="TextBox 4">
            <a:extLst>
              <a:ext uri="{FF2B5EF4-FFF2-40B4-BE49-F238E27FC236}">
                <a16:creationId xmlns:a16="http://schemas.microsoft.com/office/drawing/2014/main" id="{D892288D-6888-57F7-EF5F-DE0FEAF1F9C6}"/>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D813D3BB-6180-6C7D-6C77-0833544416DD}"/>
              </a:ext>
            </a:extLst>
          </p:cNvPr>
          <p:cNvSpPr>
            <a:spLocks noGrp="1" noChangeArrowheads="1"/>
          </p:cNvSpPr>
          <p:nvPr>
            <p:ph type="body" idx="4294967295"/>
          </p:nvPr>
        </p:nvSpPr>
        <p:spPr>
          <a:xfrm>
            <a:off x="495300" y="1295400"/>
            <a:ext cx="7696200" cy="4533900"/>
          </a:xfrm>
        </p:spPr>
        <p:txBody>
          <a:bodyPr/>
          <a:lstStyle/>
          <a:p>
            <a:pPr marL="457200" indent="-457200" eaLnBrk="1" hangingPunct="1">
              <a:lnSpc>
                <a:spcPct val="80000"/>
              </a:lnSpc>
              <a:buFont typeface="Wingdings" panose="05000000000000000000" pitchFamily="2" charset="2"/>
              <a:buChar char="Ø"/>
            </a:pPr>
            <a:r>
              <a:rPr lang="en-US" altLang="en-US" dirty="0"/>
              <a:t>Nutrition and Physical Activity Interventions</a:t>
            </a:r>
          </a:p>
          <a:p>
            <a:pPr marL="915988" lvl="1" indent="-457200" eaLnBrk="1" hangingPunct="1">
              <a:lnSpc>
                <a:spcPct val="80000"/>
              </a:lnSpc>
              <a:buFont typeface="Wingdings" panose="05000000000000000000" pitchFamily="2" charset="2"/>
              <a:buChar char="Ø"/>
            </a:pPr>
            <a:r>
              <a:rPr lang="en-US" altLang="en-US" dirty="0">
                <a:solidFill>
                  <a:srgbClr val="990033"/>
                </a:solidFill>
              </a:rPr>
              <a:t>Healthy Adults</a:t>
            </a:r>
          </a:p>
          <a:p>
            <a:pPr marL="915988" lvl="1" indent="-457200" eaLnBrk="1" hangingPunct="1">
              <a:lnSpc>
                <a:spcPct val="80000"/>
              </a:lnSpc>
              <a:buFont typeface="Wingdings" panose="05000000000000000000" pitchFamily="2" charset="2"/>
              <a:buChar char="Ø"/>
            </a:pPr>
            <a:r>
              <a:rPr lang="en-US" altLang="en-US" dirty="0">
                <a:solidFill>
                  <a:srgbClr val="990033"/>
                </a:solidFill>
              </a:rPr>
              <a:t>Adults with Cardiometabolic Risk Factors</a:t>
            </a:r>
          </a:p>
          <a:p>
            <a:pPr marL="915988" lvl="1" indent="-457200" eaLnBrk="1" hangingPunct="1">
              <a:lnSpc>
                <a:spcPct val="80000"/>
              </a:lnSpc>
              <a:buFont typeface="Wingdings" panose="05000000000000000000" pitchFamily="2" charset="2"/>
              <a:buChar char="Ø"/>
            </a:pPr>
            <a:endParaRPr lang="en-US" altLang="en-US" dirty="0">
              <a:solidFill>
                <a:srgbClr val="990033"/>
              </a:solidFill>
            </a:endParaRPr>
          </a:p>
          <a:p>
            <a:pPr marL="915988" lvl="1" indent="-457200" eaLnBrk="1" hangingPunct="1">
              <a:lnSpc>
                <a:spcPct val="80000"/>
              </a:lnSpc>
              <a:buFont typeface="Wingdings" panose="05000000000000000000" pitchFamily="2" charset="2"/>
              <a:buChar char="Ø"/>
            </a:pPr>
            <a:endParaRPr lang="en-US" altLang="en-US" dirty="0">
              <a:solidFill>
                <a:srgbClr val="990033"/>
              </a:solidFill>
            </a:endParaRPr>
          </a:p>
          <a:p>
            <a:pPr marL="458788" lvl="1" indent="0" eaLnBrk="1" hangingPunct="1">
              <a:lnSpc>
                <a:spcPct val="80000"/>
              </a:lnSpc>
              <a:buNone/>
            </a:pPr>
            <a:endParaRPr lang="en-US" altLang="en-US" dirty="0">
              <a:solidFill>
                <a:srgbClr val="990033"/>
              </a:solidFill>
            </a:endParaRPr>
          </a:p>
        </p:txBody>
      </p:sp>
      <p:sp>
        <p:nvSpPr>
          <p:cNvPr id="34819" name="Slide Number Placeholder 4">
            <a:extLst>
              <a:ext uri="{FF2B5EF4-FFF2-40B4-BE49-F238E27FC236}">
                <a16:creationId xmlns:a16="http://schemas.microsoft.com/office/drawing/2014/main" id="{DB40F46E-C95C-52BA-00DC-5DDDB992E657}"/>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4941DEE3-D7D7-4BE4-B4B2-FAED97B53B8A}" type="slidenum">
              <a:rPr lang="en-US" altLang="en-US" sz="1200">
                <a:solidFill>
                  <a:srgbClr val="717171"/>
                </a:solidFill>
                <a:latin typeface="Arial" panose="020B0604020202020204" pitchFamily="34" charset="0"/>
              </a:rPr>
              <a:pPr>
                <a:buFontTx/>
                <a:buNone/>
              </a:pPr>
              <a:t>12</a:t>
            </a:fld>
            <a:endParaRPr lang="en-US" altLang="en-US" sz="1200">
              <a:solidFill>
                <a:srgbClr val="717171"/>
              </a:solidFill>
              <a:latin typeface="Arial" panose="020B0604020202020204" pitchFamily="34" charset="0"/>
            </a:endParaRPr>
          </a:p>
        </p:txBody>
      </p:sp>
      <p:sp>
        <p:nvSpPr>
          <p:cNvPr id="34820" name="Title 9">
            <a:extLst>
              <a:ext uri="{FF2B5EF4-FFF2-40B4-BE49-F238E27FC236}">
                <a16:creationId xmlns:a16="http://schemas.microsoft.com/office/drawing/2014/main" id="{2006105D-911C-C860-0947-6C1985E89A29}"/>
              </a:ext>
            </a:extLst>
          </p:cNvPr>
          <p:cNvSpPr>
            <a:spLocks noGrp="1"/>
          </p:cNvSpPr>
          <p:nvPr>
            <p:ph type="title"/>
          </p:nvPr>
        </p:nvSpPr>
        <p:spPr/>
        <p:txBody>
          <a:bodyPr/>
          <a:lstStyle/>
          <a:p>
            <a:pPr>
              <a:defRPr/>
            </a:pPr>
            <a:r>
              <a:rPr lang="en-US" altLang="en-US" sz="2800" b="1" dirty="0">
                <a:solidFill>
                  <a:schemeClr val="bg1">
                    <a:lumMod val="50000"/>
                  </a:schemeClr>
                </a:solidFill>
              </a:rPr>
              <a:t>Saturated Fat Topics</a:t>
            </a:r>
          </a:p>
        </p:txBody>
      </p:sp>
      <p:sp>
        <p:nvSpPr>
          <p:cNvPr id="34821" name="TextBox 4">
            <a:extLst>
              <a:ext uri="{FF2B5EF4-FFF2-40B4-BE49-F238E27FC236}">
                <a16:creationId xmlns:a16="http://schemas.microsoft.com/office/drawing/2014/main" id="{921DA666-4389-891B-892C-A37DA2D6E7BD}"/>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pic>
        <p:nvPicPr>
          <p:cNvPr id="7" name="Picture 6" descr="A picture containing text, clipart&#10;&#10;Description automatically generated">
            <a:extLst>
              <a:ext uri="{FF2B5EF4-FFF2-40B4-BE49-F238E27FC236}">
                <a16:creationId xmlns:a16="http://schemas.microsoft.com/office/drawing/2014/main" id="{69AE7A68-0CC9-4AC3-0052-73556055706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04900" y="3947336"/>
            <a:ext cx="6934200" cy="1882097"/>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1">
            <a:extLst>
              <a:ext uri="{FF2B5EF4-FFF2-40B4-BE49-F238E27FC236}">
                <a16:creationId xmlns:a16="http://schemas.microsoft.com/office/drawing/2014/main" id="{FB65CD41-9880-2D39-0331-4FE0BCE98BF1}"/>
              </a:ext>
            </a:extLst>
          </p:cNvPr>
          <p:cNvSpPr>
            <a:spLocks noGrp="1"/>
          </p:cNvSpPr>
          <p:nvPr>
            <p:ph type="body" sz="quarter" idx="12"/>
          </p:nvPr>
        </p:nvSpPr>
        <p:spPr>
          <a:xfrm>
            <a:off x="533400" y="1295400"/>
            <a:ext cx="8077200" cy="685800"/>
          </a:xfrm>
        </p:spPr>
        <p:txBody>
          <a:bodyPr/>
          <a:lstStyle/>
          <a:p>
            <a:pPr marL="0" indent="0"/>
            <a:r>
              <a:rPr lang="en-US" altLang="en-US" b="1" dirty="0"/>
              <a:t>Nutrition and Physical Activity: General Population</a:t>
            </a:r>
            <a:br>
              <a:rPr lang="en-US" altLang="en-US" b="1" dirty="0"/>
            </a:br>
            <a:r>
              <a:rPr lang="en-US" altLang="en-US" dirty="0"/>
              <a:t>Evidence Based</a:t>
            </a:r>
          </a:p>
          <a:p>
            <a:pPr marL="0" indent="0"/>
            <a:r>
              <a:rPr lang="en-US" altLang="en-US" dirty="0"/>
              <a:t> Nutrition Practice Guideline</a:t>
            </a:r>
          </a:p>
        </p:txBody>
      </p:sp>
      <p:sp>
        <p:nvSpPr>
          <p:cNvPr id="35843" name="Text Placeholder 2">
            <a:extLst>
              <a:ext uri="{FF2B5EF4-FFF2-40B4-BE49-F238E27FC236}">
                <a16:creationId xmlns:a16="http://schemas.microsoft.com/office/drawing/2014/main" id="{A3DDCEF9-560D-57E4-397D-2B3313EFB2CA}"/>
              </a:ext>
            </a:extLst>
          </p:cNvPr>
          <p:cNvSpPr>
            <a:spLocks noGrp="1"/>
          </p:cNvSpPr>
          <p:nvPr>
            <p:ph type="body" sz="quarter" idx="13"/>
          </p:nvPr>
        </p:nvSpPr>
        <p:spPr>
          <a:xfrm>
            <a:off x="457200" y="4267201"/>
            <a:ext cx="8077200" cy="609600"/>
          </a:xfrm>
        </p:spPr>
        <p:txBody>
          <a:bodyPr/>
          <a:lstStyle/>
          <a:p>
            <a:pPr marL="0" indent="0"/>
            <a:r>
              <a:rPr lang="en-US" altLang="en-US" dirty="0">
                <a:solidFill>
                  <a:srgbClr val="7F7F7F"/>
                </a:solidFill>
              </a:rPr>
              <a:t>Executive Summary of Recommendations</a:t>
            </a:r>
          </a:p>
        </p:txBody>
      </p:sp>
      <p:sp>
        <p:nvSpPr>
          <p:cNvPr id="35844" name="Slide Number Placeholder 3">
            <a:extLst>
              <a:ext uri="{FF2B5EF4-FFF2-40B4-BE49-F238E27FC236}">
                <a16:creationId xmlns:a16="http://schemas.microsoft.com/office/drawing/2014/main" id="{347D62E3-A1BA-6177-6645-6CC3906A42A6}"/>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F31E6E78-8381-4888-B89C-429AFE51F271}" type="slidenum">
              <a:rPr lang="en-US" altLang="en-US" sz="1200">
                <a:solidFill>
                  <a:srgbClr val="717171"/>
                </a:solidFill>
              </a:rPr>
              <a:pPr>
                <a:buFontTx/>
                <a:buNone/>
              </a:pPr>
              <a:t>13</a:t>
            </a:fld>
            <a:endParaRPr lang="en-US" altLang="en-US" sz="1200">
              <a:solidFill>
                <a:srgbClr val="717171"/>
              </a:solidFill>
            </a:endParaRPr>
          </a:p>
        </p:txBody>
      </p:sp>
      <p:sp>
        <p:nvSpPr>
          <p:cNvPr id="35845" name="TextBox 4">
            <a:extLst>
              <a:ext uri="{FF2B5EF4-FFF2-40B4-BE49-F238E27FC236}">
                <a16:creationId xmlns:a16="http://schemas.microsoft.com/office/drawing/2014/main" id="{3DE0A8E7-5CC0-4A4E-D9DE-324F29C5E8F0}"/>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
        <p:nvSpPr>
          <p:cNvPr id="35846" name="TextBox 1">
            <a:extLst>
              <a:ext uri="{FF2B5EF4-FFF2-40B4-BE49-F238E27FC236}">
                <a16:creationId xmlns:a16="http://schemas.microsoft.com/office/drawing/2014/main" id="{6D0FF3E1-E222-BCF4-3D76-083C61F38B12}"/>
              </a:ext>
            </a:extLst>
          </p:cNvPr>
          <p:cNvSpPr txBox="1">
            <a:spLocks noChangeArrowheads="1"/>
          </p:cNvSpPr>
          <p:nvPr/>
        </p:nvSpPr>
        <p:spPr bwMode="auto">
          <a:xfrm>
            <a:off x="4648200" y="5867400"/>
            <a:ext cx="34932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solidFill>
                  <a:srgbClr val="39683E"/>
                </a:solidFill>
              </a:rPr>
              <a:t>Guideline published March 2023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Placeholder 2">
            <a:extLst>
              <a:ext uri="{FF2B5EF4-FFF2-40B4-BE49-F238E27FC236}">
                <a16:creationId xmlns:a16="http://schemas.microsoft.com/office/drawing/2014/main" id="{A7421E2D-EA71-62DD-6D0B-F3D790352D0F}"/>
              </a:ext>
            </a:extLst>
          </p:cNvPr>
          <p:cNvSpPr>
            <a:spLocks noGrp="1"/>
          </p:cNvSpPr>
          <p:nvPr>
            <p:ph type="body" sz="quarter" idx="13"/>
          </p:nvPr>
        </p:nvSpPr>
        <p:spPr>
          <a:xfrm>
            <a:off x="2286000" y="1524000"/>
            <a:ext cx="5562600" cy="609600"/>
          </a:xfrm>
        </p:spPr>
        <p:txBody>
          <a:bodyPr/>
          <a:lstStyle/>
          <a:p>
            <a:pPr marL="0" indent="0" algn="l"/>
            <a:r>
              <a:rPr lang="en-US" altLang="en-US" b="1" dirty="0">
                <a:solidFill>
                  <a:srgbClr val="7F7F7F"/>
                </a:solidFill>
              </a:rPr>
              <a:t>Nutrition Intervention</a:t>
            </a:r>
          </a:p>
        </p:txBody>
      </p:sp>
      <p:sp>
        <p:nvSpPr>
          <p:cNvPr id="57347" name="Slide Number Placeholder 3">
            <a:extLst>
              <a:ext uri="{FF2B5EF4-FFF2-40B4-BE49-F238E27FC236}">
                <a16:creationId xmlns:a16="http://schemas.microsoft.com/office/drawing/2014/main" id="{4575D88E-4278-4304-07E3-33FB4CA18CCD}"/>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AAD06AA4-427B-4A57-9C1E-0E42A4CD7273}" type="slidenum">
              <a:rPr lang="en-US" altLang="en-US" sz="1200">
                <a:solidFill>
                  <a:srgbClr val="717171"/>
                </a:solidFill>
              </a:rPr>
              <a:pPr>
                <a:buFontTx/>
                <a:buNone/>
              </a:pPr>
              <a:t>14</a:t>
            </a:fld>
            <a:endParaRPr lang="en-US" altLang="en-US" sz="1200">
              <a:solidFill>
                <a:srgbClr val="717171"/>
              </a:solidFill>
            </a:endParaRPr>
          </a:p>
        </p:txBody>
      </p:sp>
      <p:sp>
        <p:nvSpPr>
          <p:cNvPr id="57349" name="TextBox 4">
            <a:extLst>
              <a:ext uri="{FF2B5EF4-FFF2-40B4-BE49-F238E27FC236}">
                <a16:creationId xmlns:a16="http://schemas.microsoft.com/office/drawing/2014/main" id="{3CE177D1-9E10-B0CC-D14E-0DCA9874D0F2}"/>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pic>
        <p:nvPicPr>
          <p:cNvPr id="2" name="Picture 1" descr="A picture containing shape&#10;&#10;Description automatically generated">
            <a:extLst>
              <a:ext uri="{FF2B5EF4-FFF2-40B4-BE49-F238E27FC236}">
                <a16:creationId xmlns:a16="http://schemas.microsoft.com/office/drawing/2014/main" id="{878B4B6A-7C6F-0B7C-4610-CD26A432599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62200" y="3048000"/>
            <a:ext cx="4949398" cy="279228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F1B3A-2D80-DD27-1A38-A35B91B14DC6}"/>
              </a:ext>
            </a:extLst>
          </p:cNvPr>
          <p:cNvSpPr>
            <a:spLocks noGrp="1"/>
          </p:cNvSpPr>
          <p:nvPr>
            <p:ph type="title"/>
          </p:nvPr>
        </p:nvSpPr>
        <p:spPr>
          <a:xfrm>
            <a:off x="230459" y="300959"/>
            <a:ext cx="8229600" cy="563562"/>
          </a:xfrm>
        </p:spPr>
        <p:txBody>
          <a:bodyPr/>
          <a:lstStyle/>
          <a:p>
            <a:r>
              <a:rPr lang="en-US" dirty="0">
                <a:solidFill>
                  <a:schemeClr val="bg1">
                    <a:lumMod val="50000"/>
                  </a:schemeClr>
                </a:solidFill>
              </a:rPr>
              <a:t>DLMSF: Acronyms &amp; Abbreviations</a:t>
            </a:r>
          </a:p>
        </p:txBody>
      </p:sp>
      <p:sp>
        <p:nvSpPr>
          <p:cNvPr id="4" name="Slide Number Placeholder 3">
            <a:extLst>
              <a:ext uri="{FF2B5EF4-FFF2-40B4-BE49-F238E27FC236}">
                <a16:creationId xmlns:a16="http://schemas.microsoft.com/office/drawing/2014/main" id="{F5F170A3-AEDC-3EBA-8ECC-3376917B9EA5}"/>
              </a:ext>
            </a:extLst>
          </p:cNvPr>
          <p:cNvSpPr>
            <a:spLocks noGrp="1"/>
          </p:cNvSpPr>
          <p:nvPr>
            <p:ph type="sldNum" sz="quarter" idx="14"/>
          </p:nvPr>
        </p:nvSpPr>
        <p:spPr/>
        <p:txBody>
          <a:bodyPr/>
          <a:lstStyle/>
          <a:p>
            <a:fld id="{B046E05E-401D-4DD5-A5F7-A24D16D1B9E9}" type="slidenum">
              <a:rPr lang="en-US" altLang="en-US" smtClean="0"/>
              <a:pPr/>
              <a:t>15</a:t>
            </a:fld>
            <a:endParaRPr lang="en-US" altLang="en-US"/>
          </a:p>
        </p:txBody>
      </p:sp>
      <p:sp>
        <p:nvSpPr>
          <p:cNvPr id="6" name="TextBox 5">
            <a:extLst>
              <a:ext uri="{FF2B5EF4-FFF2-40B4-BE49-F238E27FC236}">
                <a16:creationId xmlns:a16="http://schemas.microsoft.com/office/drawing/2014/main" id="{13AE7458-593E-C351-6F30-03FDF502485D}"/>
              </a:ext>
            </a:extLst>
          </p:cNvPr>
          <p:cNvSpPr txBox="1"/>
          <p:nvPr/>
        </p:nvSpPr>
        <p:spPr>
          <a:xfrm>
            <a:off x="230459" y="807423"/>
            <a:ext cx="1572866" cy="276999"/>
          </a:xfrm>
          <a:prstGeom prst="rect">
            <a:avLst/>
          </a:prstGeom>
          <a:noFill/>
        </p:spPr>
        <p:txBody>
          <a:bodyPr wrap="none" rtlCol="0">
            <a:spAutoFit/>
          </a:bodyPr>
          <a:lstStyle/>
          <a:p>
            <a:r>
              <a:rPr lang="en-US" sz="1200" dirty="0">
                <a:solidFill>
                  <a:srgbClr val="39683E"/>
                </a:solidFill>
              </a:rPr>
              <a:t>In alphabetical order</a:t>
            </a:r>
          </a:p>
        </p:txBody>
      </p:sp>
      <p:sp>
        <p:nvSpPr>
          <p:cNvPr id="7" name="TextBox 4">
            <a:extLst>
              <a:ext uri="{FF2B5EF4-FFF2-40B4-BE49-F238E27FC236}">
                <a16:creationId xmlns:a16="http://schemas.microsoft.com/office/drawing/2014/main" id="{87AD51DA-23BB-AD01-7DCD-982835C0BFC0}"/>
              </a:ext>
            </a:extLst>
          </p:cNvPr>
          <p:cNvSpPr txBox="1">
            <a:spLocks noChangeArrowheads="1"/>
          </p:cNvSpPr>
          <p:nvPr/>
        </p:nvSpPr>
        <p:spPr bwMode="auto">
          <a:xfrm>
            <a:off x="304800" y="6488113"/>
            <a:ext cx="25993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graphicFrame>
        <p:nvGraphicFramePr>
          <p:cNvPr id="3" name="Table 2">
            <a:extLst>
              <a:ext uri="{FF2B5EF4-FFF2-40B4-BE49-F238E27FC236}">
                <a16:creationId xmlns:a16="http://schemas.microsoft.com/office/drawing/2014/main" id="{72BD48E8-469E-1843-F3FF-77A9E127A913}"/>
              </a:ext>
            </a:extLst>
          </p:cNvPr>
          <p:cNvGraphicFramePr>
            <a:graphicFrameLocks noGrp="1"/>
          </p:cNvGraphicFramePr>
          <p:nvPr>
            <p:extLst>
              <p:ext uri="{D42A27DB-BD31-4B8C-83A1-F6EECF244321}">
                <p14:modId xmlns:p14="http://schemas.microsoft.com/office/powerpoint/2010/main" val="2367864300"/>
              </p:ext>
            </p:extLst>
          </p:nvPr>
        </p:nvGraphicFramePr>
        <p:xfrm>
          <a:off x="1834920" y="945922"/>
          <a:ext cx="6394680" cy="5531082"/>
        </p:xfrm>
        <a:graphic>
          <a:graphicData uri="http://schemas.openxmlformats.org/drawingml/2006/table">
            <a:tbl>
              <a:tblPr>
                <a:tableStyleId>{8799B23B-EC83-4686-B30A-512413B5E67A}</a:tableStyleId>
              </a:tblPr>
              <a:tblGrid>
                <a:gridCol w="1112120">
                  <a:extLst>
                    <a:ext uri="{9D8B030D-6E8A-4147-A177-3AD203B41FA5}">
                      <a16:colId xmlns:a16="http://schemas.microsoft.com/office/drawing/2014/main" val="1428861557"/>
                    </a:ext>
                  </a:extLst>
                </a:gridCol>
                <a:gridCol w="5282560">
                  <a:extLst>
                    <a:ext uri="{9D8B030D-6E8A-4147-A177-3AD203B41FA5}">
                      <a16:colId xmlns:a16="http://schemas.microsoft.com/office/drawing/2014/main" val="1681979889"/>
                    </a:ext>
                  </a:extLst>
                </a:gridCol>
              </a:tblGrid>
              <a:tr h="172857">
                <a:tc>
                  <a:txBody>
                    <a:bodyPr/>
                    <a:lstStyle/>
                    <a:p>
                      <a:pPr algn="ctr"/>
                      <a:r>
                        <a:rPr lang="en-US" sz="1050" b="1" dirty="0">
                          <a:solidFill>
                            <a:schemeClr val="bg1"/>
                          </a:solidFill>
                          <a:effectLst/>
                        </a:rPr>
                        <a:t>Term</a:t>
                      </a:r>
                    </a:p>
                  </a:txBody>
                  <a:tcPr marL="2486" marR="2486" marT="2486" marB="2486" anchor="ctr">
                    <a:solidFill>
                      <a:schemeClr val="accent3">
                        <a:lumMod val="50000"/>
                      </a:schemeClr>
                    </a:solidFill>
                  </a:tcPr>
                </a:tc>
                <a:tc>
                  <a:txBody>
                    <a:bodyPr/>
                    <a:lstStyle/>
                    <a:p>
                      <a:pPr algn="ctr"/>
                      <a:r>
                        <a:rPr lang="en-US" sz="1050" b="1" dirty="0">
                          <a:solidFill>
                            <a:schemeClr val="bg1"/>
                          </a:solidFill>
                          <a:effectLst/>
                        </a:rPr>
                        <a:t>Definition</a:t>
                      </a:r>
                    </a:p>
                  </a:txBody>
                  <a:tcPr marL="2486" marR="2486" marT="2486" marB="2486" anchor="ctr">
                    <a:solidFill>
                      <a:schemeClr val="accent3">
                        <a:lumMod val="50000"/>
                      </a:schemeClr>
                    </a:solidFill>
                  </a:tcPr>
                </a:tc>
                <a:extLst>
                  <a:ext uri="{0D108BD9-81ED-4DB2-BD59-A6C34878D82A}">
                    <a16:rowId xmlns:a16="http://schemas.microsoft.com/office/drawing/2014/main" val="306885298"/>
                  </a:ext>
                </a:extLst>
              </a:tr>
              <a:tr h="172857">
                <a:tc>
                  <a:txBody>
                    <a:bodyPr/>
                    <a:lstStyle/>
                    <a:p>
                      <a:pPr algn="ctr"/>
                      <a:r>
                        <a:rPr lang="en-US" sz="1050" dirty="0"/>
                        <a:t> ACE</a:t>
                      </a:r>
                    </a:p>
                  </a:txBody>
                  <a:tcPr marL="2486" marR="2486" marT="2486" marB="2486" anchor="ctr"/>
                </a:tc>
                <a:tc>
                  <a:txBody>
                    <a:bodyPr/>
                    <a:lstStyle/>
                    <a:p>
                      <a:pPr algn="l"/>
                      <a:r>
                        <a:rPr lang="en-US" sz="1050" dirty="0"/>
                        <a:t> American Council on Exercise</a:t>
                      </a:r>
                    </a:p>
                  </a:txBody>
                  <a:tcPr marL="2486" marR="2486" marT="2486" marB="2486" anchor="ctr"/>
                </a:tc>
                <a:extLst>
                  <a:ext uri="{0D108BD9-81ED-4DB2-BD59-A6C34878D82A}">
                    <a16:rowId xmlns:a16="http://schemas.microsoft.com/office/drawing/2014/main" val="3037000247"/>
                  </a:ext>
                </a:extLst>
              </a:tr>
              <a:tr h="243728">
                <a:tc>
                  <a:txBody>
                    <a:bodyPr/>
                    <a:lstStyle/>
                    <a:p>
                      <a:pPr algn="ctr"/>
                      <a:r>
                        <a:rPr lang="en-US" sz="1050" dirty="0"/>
                        <a:t> ACSM</a:t>
                      </a:r>
                    </a:p>
                  </a:txBody>
                  <a:tcPr marL="2486" marR="2486" marT="2486" marB="2486" anchor="ctr"/>
                </a:tc>
                <a:tc>
                  <a:txBody>
                    <a:bodyPr/>
                    <a:lstStyle/>
                    <a:p>
                      <a:pPr algn="l"/>
                      <a:r>
                        <a:rPr lang="en-US" sz="1050" dirty="0"/>
                        <a:t> American College of Sports Medicine</a:t>
                      </a:r>
                    </a:p>
                  </a:txBody>
                  <a:tcPr marL="2486" marR="2486" marT="2486" marB="2486" anchor="ctr"/>
                </a:tc>
                <a:extLst>
                  <a:ext uri="{0D108BD9-81ED-4DB2-BD59-A6C34878D82A}">
                    <a16:rowId xmlns:a16="http://schemas.microsoft.com/office/drawing/2014/main" val="1354074980"/>
                  </a:ext>
                </a:extLst>
              </a:tr>
              <a:tr h="172857">
                <a:tc>
                  <a:txBody>
                    <a:bodyPr/>
                    <a:lstStyle/>
                    <a:p>
                      <a:pPr algn="ctr"/>
                      <a:r>
                        <a:rPr lang="en-US" sz="1050" dirty="0"/>
                        <a:t> CLAS</a:t>
                      </a:r>
                    </a:p>
                  </a:txBody>
                  <a:tcPr marL="2486" marR="2486" marT="2486" marB="2486" anchor="ctr"/>
                </a:tc>
                <a:tc>
                  <a:txBody>
                    <a:bodyPr/>
                    <a:lstStyle/>
                    <a:p>
                      <a:pPr algn="l"/>
                      <a:r>
                        <a:rPr lang="en-US" sz="1050" dirty="0"/>
                        <a:t> Culturally and Linguistically Appropriate Services</a:t>
                      </a:r>
                    </a:p>
                  </a:txBody>
                  <a:tcPr marL="2486" marR="2486" marT="2486" marB="2486" anchor="ctr"/>
                </a:tc>
                <a:extLst>
                  <a:ext uri="{0D108BD9-81ED-4DB2-BD59-A6C34878D82A}">
                    <a16:rowId xmlns:a16="http://schemas.microsoft.com/office/drawing/2014/main" val="2182519149"/>
                  </a:ext>
                </a:extLst>
              </a:tr>
              <a:tr h="172857">
                <a:tc>
                  <a:txBody>
                    <a:bodyPr/>
                    <a:lstStyle/>
                    <a:p>
                      <a:pPr algn="ctr"/>
                      <a:r>
                        <a:rPr lang="en-US" sz="1050" dirty="0"/>
                        <a:t> CMD</a:t>
                      </a:r>
                    </a:p>
                  </a:txBody>
                  <a:tcPr marL="2486" marR="2486" marT="2486" marB="2486" anchor="ctr"/>
                </a:tc>
                <a:tc>
                  <a:txBody>
                    <a:bodyPr/>
                    <a:lstStyle/>
                    <a:p>
                      <a:pPr algn="l"/>
                      <a:r>
                        <a:rPr lang="en-US" sz="1050" dirty="0"/>
                        <a:t> Cardiometabolic disease</a:t>
                      </a:r>
                    </a:p>
                  </a:txBody>
                  <a:tcPr marL="2486" marR="2486" marT="2486" marB="2486" anchor="ctr"/>
                </a:tc>
                <a:extLst>
                  <a:ext uri="{0D108BD9-81ED-4DB2-BD59-A6C34878D82A}">
                    <a16:rowId xmlns:a16="http://schemas.microsoft.com/office/drawing/2014/main" val="3255469262"/>
                  </a:ext>
                </a:extLst>
              </a:tr>
              <a:tr h="172857">
                <a:tc>
                  <a:txBody>
                    <a:bodyPr/>
                    <a:lstStyle/>
                    <a:p>
                      <a:pPr algn="ctr"/>
                      <a:r>
                        <a:rPr lang="en-US" sz="1050" dirty="0"/>
                        <a:t> CVD</a:t>
                      </a:r>
                    </a:p>
                  </a:txBody>
                  <a:tcPr marL="2486" marR="2486" marT="2486" marB="2486" anchor="ctr"/>
                </a:tc>
                <a:tc>
                  <a:txBody>
                    <a:bodyPr/>
                    <a:lstStyle/>
                    <a:p>
                      <a:pPr algn="l"/>
                      <a:r>
                        <a:rPr lang="en-US" sz="1050" dirty="0"/>
                        <a:t> Cardiovascular disease</a:t>
                      </a:r>
                    </a:p>
                  </a:txBody>
                  <a:tcPr marL="2486" marR="2486" marT="2486" marB="2486" anchor="ctr"/>
                </a:tc>
                <a:extLst>
                  <a:ext uri="{0D108BD9-81ED-4DB2-BD59-A6C34878D82A}">
                    <a16:rowId xmlns:a16="http://schemas.microsoft.com/office/drawing/2014/main" val="1994266808"/>
                  </a:ext>
                </a:extLst>
              </a:tr>
              <a:tr h="230229">
                <a:tc>
                  <a:txBody>
                    <a:bodyPr/>
                    <a:lstStyle/>
                    <a:p>
                      <a:pPr algn="ctr"/>
                      <a:r>
                        <a:rPr lang="en-US" sz="1050" dirty="0"/>
                        <a:t> DGA</a:t>
                      </a:r>
                    </a:p>
                  </a:txBody>
                  <a:tcPr marL="2486" marR="2486" marT="2486" marB="2486" anchor="ctr"/>
                </a:tc>
                <a:tc>
                  <a:txBody>
                    <a:bodyPr/>
                    <a:lstStyle/>
                    <a:p>
                      <a:pPr algn="l"/>
                      <a:r>
                        <a:rPr lang="en-US" sz="1050" dirty="0"/>
                        <a:t> Dietary Guidelines for Americans</a:t>
                      </a:r>
                    </a:p>
                  </a:txBody>
                  <a:tcPr marL="2486" marR="2486" marT="2486" marB="2486" anchor="ctr"/>
                </a:tc>
                <a:extLst>
                  <a:ext uri="{0D108BD9-81ED-4DB2-BD59-A6C34878D82A}">
                    <a16:rowId xmlns:a16="http://schemas.microsoft.com/office/drawing/2014/main" val="2869632210"/>
                  </a:ext>
                </a:extLst>
              </a:tr>
              <a:tr h="172857">
                <a:tc>
                  <a:txBody>
                    <a:bodyPr/>
                    <a:lstStyle/>
                    <a:p>
                      <a:pPr algn="ctr"/>
                      <a:r>
                        <a:rPr lang="en-US" sz="1050" dirty="0"/>
                        <a:t> EAL</a:t>
                      </a:r>
                    </a:p>
                  </a:txBody>
                  <a:tcPr marL="2486" marR="2486" marT="2486" marB="2486" anchor="ctr"/>
                </a:tc>
                <a:tc>
                  <a:txBody>
                    <a:bodyPr/>
                    <a:lstStyle/>
                    <a:p>
                      <a:pPr algn="l"/>
                      <a:r>
                        <a:rPr lang="en-US" sz="1050" dirty="0"/>
                        <a:t> Evidence Analysis Library</a:t>
                      </a:r>
                    </a:p>
                  </a:txBody>
                  <a:tcPr marL="2486" marR="2486" marT="2486" marB="2486" anchor="ctr"/>
                </a:tc>
                <a:extLst>
                  <a:ext uri="{0D108BD9-81ED-4DB2-BD59-A6C34878D82A}">
                    <a16:rowId xmlns:a16="http://schemas.microsoft.com/office/drawing/2014/main" val="391125204"/>
                  </a:ext>
                </a:extLst>
              </a:tr>
              <a:tr h="237710">
                <a:tc>
                  <a:txBody>
                    <a:bodyPr/>
                    <a:lstStyle/>
                    <a:p>
                      <a:pPr algn="ctr"/>
                      <a:r>
                        <a:rPr lang="en-US" sz="1050" dirty="0"/>
                        <a:t> EBNPG</a:t>
                      </a:r>
                    </a:p>
                  </a:txBody>
                  <a:tcPr marL="2486" marR="2486" marT="2486" marB="2486" anchor="ctr"/>
                </a:tc>
                <a:tc>
                  <a:txBody>
                    <a:bodyPr/>
                    <a:lstStyle/>
                    <a:p>
                      <a:pPr algn="l"/>
                      <a:r>
                        <a:rPr lang="en-US" sz="1050" dirty="0"/>
                        <a:t> Evidence-Based Nutrition Practice Guideline</a:t>
                      </a:r>
                    </a:p>
                  </a:txBody>
                  <a:tcPr marL="2486" marR="2486" marT="2486" marB="2486" anchor="ctr"/>
                </a:tc>
                <a:extLst>
                  <a:ext uri="{0D108BD9-81ED-4DB2-BD59-A6C34878D82A}">
                    <a16:rowId xmlns:a16="http://schemas.microsoft.com/office/drawing/2014/main" val="1765529058"/>
                  </a:ext>
                </a:extLst>
              </a:tr>
              <a:tr h="230229">
                <a:tc>
                  <a:txBody>
                    <a:bodyPr/>
                    <a:lstStyle/>
                    <a:p>
                      <a:pPr algn="ctr"/>
                      <a:r>
                        <a:rPr lang="en-US" sz="1050" dirty="0"/>
                        <a:t> </a:t>
                      </a:r>
                      <a:r>
                        <a:rPr lang="en-US" sz="1050" dirty="0" err="1"/>
                        <a:t>EtD</a:t>
                      </a:r>
                      <a:endParaRPr lang="en-US" sz="1050" dirty="0"/>
                    </a:p>
                  </a:txBody>
                  <a:tcPr marL="2486" marR="2486" marT="2486" marB="2486" anchor="ctr"/>
                </a:tc>
                <a:tc>
                  <a:txBody>
                    <a:bodyPr/>
                    <a:lstStyle/>
                    <a:p>
                      <a:pPr algn="l"/>
                      <a:r>
                        <a:rPr lang="en-US" sz="1050" dirty="0"/>
                        <a:t> Evidence-to-decision framework</a:t>
                      </a:r>
                    </a:p>
                  </a:txBody>
                  <a:tcPr marL="2486" marR="2486" marT="2486" marB="2486" anchor="ctr"/>
                </a:tc>
                <a:extLst>
                  <a:ext uri="{0D108BD9-81ED-4DB2-BD59-A6C34878D82A}">
                    <a16:rowId xmlns:a16="http://schemas.microsoft.com/office/drawing/2014/main" val="2477846862"/>
                  </a:ext>
                </a:extLst>
              </a:tr>
              <a:tr h="172857">
                <a:tc>
                  <a:txBody>
                    <a:bodyPr/>
                    <a:lstStyle/>
                    <a:p>
                      <a:pPr algn="ctr"/>
                      <a:r>
                        <a:rPr lang="en-US" sz="1050" dirty="0"/>
                        <a:t> FFQ</a:t>
                      </a:r>
                    </a:p>
                  </a:txBody>
                  <a:tcPr marL="2486" marR="2486" marT="2486" marB="2486" anchor="ctr"/>
                </a:tc>
                <a:tc>
                  <a:txBody>
                    <a:bodyPr/>
                    <a:lstStyle/>
                    <a:p>
                      <a:pPr algn="l"/>
                      <a:r>
                        <a:rPr lang="en-US" sz="1050" dirty="0"/>
                        <a:t> Food frequency questionnaire</a:t>
                      </a:r>
                    </a:p>
                  </a:txBody>
                  <a:tcPr marL="2486" marR="2486" marT="2486" marB="2486" anchor="ctr"/>
                </a:tc>
                <a:extLst>
                  <a:ext uri="{0D108BD9-81ED-4DB2-BD59-A6C34878D82A}">
                    <a16:rowId xmlns:a16="http://schemas.microsoft.com/office/drawing/2014/main" val="1394107116"/>
                  </a:ext>
                </a:extLst>
              </a:tr>
              <a:tr h="195489">
                <a:tc>
                  <a:txBody>
                    <a:bodyPr/>
                    <a:lstStyle/>
                    <a:p>
                      <a:pPr algn="ctr"/>
                      <a:r>
                        <a:rPr lang="en-US" sz="1050" dirty="0"/>
                        <a:t> GRADE</a:t>
                      </a:r>
                    </a:p>
                  </a:txBody>
                  <a:tcPr marL="2486" marR="2486" marT="2486" marB="2486" anchor="ctr"/>
                </a:tc>
                <a:tc>
                  <a:txBody>
                    <a:bodyPr/>
                    <a:lstStyle/>
                    <a:p>
                      <a:pPr algn="l"/>
                      <a:r>
                        <a:rPr lang="en-US" sz="1050" dirty="0"/>
                        <a:t> Grading of Recommendations, Assessment, Development and Evaluation</a:t>
                      </a:r>
                    </a:p>
                  </a:txBody>
                  <a:tcPr marL="2486" marR="2486" marT="2486" marB="2486" anchor="ctr"/>
                </a:tc>
                <a:extLst>
                  <a:ext uri="{0D108BD9-81ED-4DB2-BD59-A6C34878D82A}">
                    <a16:rowId xmlns:a16="http://schemas.microsoft.com/office/drawing/2014/main" val="2769142231"/>
                  </a:ext>
                </a:extLst>
              </a:tr>
              <a:tr h="230229">
                <a:tc>
                  <a:txBody>
                    <a:bodyPr/>
                    <a:lstStyle/>
                    <a:p>
                      <a:pPr algn="ctr"/>
                      <a:r>
                        <a:rPr lang="en-US" sz="1050" dirty="0"/>
                        <a:t> HbA1c</a:t>
                      </a:r>
                    </a:p>
                  </a:txBody>
                  <a:tcPr marL="2486" marR="2486" marT="2486" marB="2486" anchor="ctr"/>
                </a:tc>
                <a:tc>
                  <a:txBody>
                    <a:bodyPr/>
                    <a:lstStyle/>
                    <a:p>
                      <a:pPr algn="l"/>
                      <a:r>
                        <a:rPr lang="en-US" sz="1050" dirty="0"/>
                        <a:t> Hemoglobin A1c</a:t>
                      </a:r>
                    </a:p>
                  </a:txBody>
                  <a:tcPr marL="2486" marR="2486" marT="2486" marB="2486" anchor="ctr"/>
                </a:tc>
                <a:extLst>
                  <a:ext uri="{0D108BD9-81ED-4DB2-BD59-A6C34878D82A}">
                    <a16:rowId xmlns:a16="http://schemas.microsoft.com/office/drawing/2014/main" val="1922649067"/>
                  </a:ext>
                </a:extLst>
              </a:tr>
              <a:tr h="230229">
                <a:tc>
                  <a:txBody>
                    <a:bodyPr/>
                    <a:lstStyle/>
                    <a:p>
                      <a:pPr algn="ctr"/>
                      <a:r>
                        <a:rPr lang="en-US" sz="1050" dirty="0"/>
                        <a:t> HIPPA</a:t>
                      </a:r>
                    </a:p>
                  </a:txBody>
                  <a:tcPr marL="2486" marR="2486" marT="2486" marB="2486" anchor="ctr"/>
                </a:tc>
                <a:tc>
                  <a:txBody>
                    <a:bodyPr/>
                    <a:lstStyle/>
                    <a:p>
                      <a:pPr algn="l"/>
                      <a:r>
                        <a:rPr lang="en-US" sz="1050" dirty="0"/>
                        <a:t> Health Insurance Portability and Accountability Act</a:t>
                      </a:r>
                    </a:p>
                  </a:txBody>
                  <a:tcPr marL="2486" marR="2486" marT="2486" marB="2486" anchor="ctr"/>
                </a:tc>
                <a:extLst>
                  <a:ext uri="{0D108BD9-81ED-4DB2-BD59-A6C34878D82A}">
                    <a16:rowId xmlns:a16="http://schemas.microsoft.com/office/drawing/2014/main" val="2707838910"/>
                  </a:ext>
                </a:extLst>
              </a:tr>
              <a:tr h="230229">
                <a:tc>
                  <a:txBody>
                    <a:bodyPr/>
                    <a:lstStyle/>
                    <a:p>
                      <a:pPr algn="ctr"/>
                      <a:r>
                        <a:rPr lang="en-US" sz="1050" dirty="0"/>
                        <a:t> </a:t>
                      </a:r>
                      <a:r>
                        <a:rPr lang="en-US" sz="1050" dirty="0" err="1"/>
                        <a:t>HRQoL</a:t>
                      </a:r>
                      <a:endParaRPr lang="en-US" sz="1050" dirty="0"/>
                    </a:p>
                  </a:txBody>
                  <a:tcPr marL="2486" marR="2486" marT="2486" marB="2486" anchor="ctr"/>
                </a:tc>
                <a:tc>
                  <a:txBody>
                    <a:bodyPr/>
                    <a:lstStyle/>
                    <a:p>
                      <a:pPr algn="l"/>
                      <a:r>
                        <a:rPr lang="en-US" sz="1050" dirty="0"/>
                        <a:t> Health-related quality of life</a:t>
                      </a:r>
                    </a:p>
                  </a:txBody>
                  <a:tcPr marL="2486" marR="2486" marT="2486" marB="2486" anchor="ctr"/>
                </a:tc>
                <a:extLst>
                  <a:ext uri="{0D108BD9-81ED-4DB2-BD59-A6C34878D82A}">
                    <a16:rowId xmlns:a16="http://schemas.microsoft.com/office/drawing/2014/main" val="3279459601"/>
                  </a:ext>
                </a:extLst>
              </a:tr>
              <a:tr h="230229">
                <a:tc>
                  <a:txBody>
                    <a:bodyPr/>
                    <a:lstStyle/>
                    <a:p>
                      <a:pPr algn="ctr"/>
                      <a:r>
                        <a:rPr lang="en-US" sz="1050" dirty="0"/>
                        <a:t> IDEA</a:t>
                      </a:r>
                    </a:p>
                  </a:txBody>
                  <a:tcPr marL="2486" marR="2486" marT="2486" marB="2486" anchor="ctr"/>
                </a:tc>
                <a:tc>
                  <a:txBody>
                    <a:bodyPr/>
                    <a:lstStyle/>
                    <a:p>
                      <a:pPr algn="l"/>
                      <a:r>
                        <a:rPr lang="en-US" sz="1050" dirty="0"/>
                        <a:t> Inclusion, diversity, equity, and access</a:t>
                      </a:r>
                    </a:p>
                  </a:txBody>
                  <a:tcPr marL="2486" marR="2486" marT="2486" marB="2486" anchor="ctr"/>
                </a:tc>
                <a:extLst>
                  <a:ext uri="{0D108BD9-81ED-4DB2-BD59-A6C34878D82A}">
                    <a16:rowId xmlns:a16="http://schemas.microsoft.com/office/drawing/2014/main" val="2121036391"/>
                  </a:ext>
                </a:extLst>
              </a:tr>
              <a:tr h="230229">
                <a:tc>
                  <a:txBody>
                    <a:bodyPr/>
                    <a:lstStyle/>
                    <a:p>
                      <a:pPr algn="ctr"/>
                      <a:r>
                        <a:rPr lang="en-US" sz="1050" dirty="0"/>
                        <a:t> LGBTQ</a:t>
                      </a:r>
                    </a:p>
                  </a:txBody>
                  <a:tcPr marL="2486" marR="2486" marT="2486" marB="2486" anchor="ctr"/>
                </a:tc>
                <a:tc>
                  <a:txBody>
                    <a:bodyPr/>
                    <a:lstStyle/>
                    <a:p>
                      <a:pPr algn="l"/>
                      <a:r>
                        <a:rPr lang="en-US" sz="1050" dirty="0"/>
                        <a:t> Lesbian, gay, bisexual, transgender, and queer</a:t>
                      </a:r>
                    </a:p>
                  </a:txBody>
                  <a:tcPr marL="2486" marR="2486" marT="2486" marB="2486" anchor="ctr"/>
                </a:tc>
                <a:extLst>
                  <a:ext uri="{0D108BD9-81ED-4DB2-BD59-A6C34878D82A}">
                    <a16:rowId xmlns:a16="http://schemas.microsoft.com/office/drawing/2014/main" val="2909825159"/>
                  </a:ext>
                </a:extLst>
              </a:tr>
              <a:tr h="230229">
                <a:tc>
                  <a:txBody>
                    <a:bodyPr/>
                    <a:lstStyle/>
                    <a:p>
                      <a:pPr algn="ctr"/>
                      <a:r>
                        <a:rPr lang="en-US" sz="1050" dirty="0"/>
                        <a:t> NHANES</a:t>
                      </a:r>
                    </a:p>
                  </a:txBody>
                  <a:tcPr marL="2486" marR="2486" marT="2486" marB="2486" anchor="ctr"/>
                </a:tc>
                <a:tc>
                  <a:txBody>
                    <a:bodyPr/>
                    <a:lstStyle/>
                    <a:p>
                      <a:pPr algn="l"/>
                      <a:r>
                        <a:rPr lang="en-US" sz="1050" dirty="0"/>
                        <a:t> National Health and Nutrition Examination Survey</a:t>
                      </a:r>
                    </a:p>
                  </a:txBody>
                  <a:tcPr marL="2486" marR="2486" marT="2486" marB="2486" anchor="ctr"/>
                </a:tc>
                <a:extLst>
                  <a:ext uri="{0D108BD9-81ED-4DB2-BD59-A6C34878D82A}">
                    <a16:rowId xmlns:a16="http://schemas.microsoft.com/office/drawing/2014/main" val="2968708069"/>
                  </a:ext>
                </a:extLst>
              </a:tr>
              <a:tr h="237295">
                <a:tc>
                  <a:txBody>
                    <a:bodyPr/>
                    <a:lstStyle/>
                    <a:p>
                      <a:pPr algn="ctr"/>
                      <a:r>
                        <a:rPr lang="en-US" sz="1050" dirty="0"/>
                        <a:t> PRISMA</a:t>
                      </a:r>
                    </a:p>
                  </a:txBody>
                  <a:tcPr marL="2486" marR="2486" marT="2486" marB="2486" anchor="ctr"/>
                </a:tc>
                <a:tc>
                  <a:txBody>
                    <a:bodyPr/>
                    <a:lstStyle/>
                    <a:p>
                      <a:pPr algn="l"/>
                      <a:r>
                        <a:rPr lang="en-US" sz="1050" dirty="0"/>
                        <a:t> Preferred Reporting Items for Systematic Reviews and Meta-Analyses</a:t>
                      </a:r>
                    </a:p>
                  </a:txBody>
                  <a:tcPr marL="2486" marR="2486" marT="2486" marB="2486" anchor="ctr"/>
                </a:tc>
                <a:extLst>
                  <a:ext uri="{0D108BD9-81ED-4DB2-BD59-A6C34878D82A}">
                    <a16:rowId xmlns:a16="http://schemas.microsoft.com/office/drawing/2014/main" val="3819720961"/>
                  </a:ext>
                </a:extLst>
              </a:tr>
              <a:tr h="172857">
                <a:tc>
                  <a:txBody>
                    <a:bodyPr/>
                    <a:lstStyle/>
                    <a:p>
                      <a:pPr algn="ctr"/>
                      <a:r>
                        <a:rPr lang="en-US" sz="1050" dirty="0"/>
                        <a:t> RCT</a:t>
                      </a:r>
                    </a:p>
                  </a:txBody>
                  <a:tcPr marL="2486" marR="2486" marT="2486" marB="2486" anchor="ctr"/>
                </a:tc>
                <a:tc>
                  <a:txBody>
                    <a:bodyPr/>
                    <a:lstStyle/>
                    <a:p>
                      <a:pPr algn="l"/>
                      <a:r>
                        <a:rPr lang="en-US" sz="1050" dirty="0"/>
                        <a:t> Randomized controlled trials</a:t>
                      </a:r>
                    </a:p>
                  </a:txBody>
                  <a:tcPr marL="2486" marR="2486" marT="2486" marB="2486" anchor="ctr"/>
                </a:tc>
                <a:extLst>
                  <a:ext uri="{0D108BD9-81ED-4DB2-BD59-A6C34878D82A}">
                    <a16:rowId xmlns:a16="http://schemas.microsoft.com/office/drawing/2014/main" val="509662106"/>
                  </a:ext>
                </a:extLst>
              </a:tr>
              <a:tr h="230229">
                <a:tc>
                  <a:txBody>
                    <a:bodyPr/>
                    <a:lstStyle/>
                    <a:p>
                      <a:pPr algn="ctr"/>
                      <a:r>
                        <a:rPr lang="en-US" sz="1050" dirty="0"/>
                        <a:t> ROB2</a:t>
                      </a:r>
                    </a:p>
                  </a:txBody>
                  <a:tcPr marL="2486" marR="2486" marT="2486" marB="2486" anchor="ctr"/>
                </a:tc>
                <a:tc>
                  <a:txBody>
                    <a:bodyPr/>
                    <a:lstStyle/>
                    <a:p>
                      <a:pPr algn="l"/>
                      <a:r>
                        <a:rPr lang="en-US" sz="1050" dirty="0"/>
                        <a:t> Revised tool for randomized controlled trials</a:t>
                      </a:r>
                    </a:p>
                  </a:txBody>
                  <a:tcPr marL="2486" marR="2486" marT="2486" marB="2486" anchor="ctr"/>
                </a:tc>
                <a:extLst>
                  <a:ext uri="{0D108BD9-81ED-4DB2-BD59-A6C34878D82A}">
                    <a16:rowId xmlns:a16="http://schemas.microsoft.com/office/drawing/2014/main" val="788170996"/>
                  </a:ext>
                </a:extLst>
              </a:tr>
              <a:tr h="172857">
                <a:tc>
                  <a:txBody>
                    <a:bodyPr/>
                    <a:lstStyle/>
                    <a:p>
                      <a:pPr algn="ctr"/>
                      <a:r>
                        <a:rPr lang="en-US" sz="1050" dirty="0"/>
                        <a:t> </a:t>
                      </a:r>
                      <a:r>
                        <a:rPr lang="en-US" sz="1050" dirty="0" err="1"/>
                        <a:t>SDoH</a:t>
                      </a:r>
                      <a:endParaRPr lang="en-US" sz="1050" dirty="0"/>
                    </a:p>
                  </a:txBody>
                  <a:tcPr marL="2486" marR="2486" marT="2486" marB="2486" anchor="ctr"/>
                </a:tc>
                <a:tc>
                  <a:txBody>
                    <a:bodyPr/>
                    <a:lstStyle/>
                    <a:p>
                      <a:pPr algn="l"/>
                      <a:r>
                        <a:rPr lang="en-US" sz="1050" dirty="0"/>
                        <a:t> Social determinants of health</a:t>
                      </a:r>
                    </a:p>
                  </a:txBody>
                  <a:tcPr marL="2486" marR="2486" marT="2486" marB="2486" anchor="ctr"/>
                </a:tc>
                <a:extLst>
                  <a:ext uri="{0D108BD9-81ED-4DB2-BD59-A6C34878D82A}">
                    <a16:rowId xmlns:a16="http://schemas.microsoft.com/office/drawing/2014/main" val="1267545245"/>
                  </a:ext>
                </a:extLst>
              </a:tr>
              <a:tr h="230229">
                <a:tc>
                  <a:txBody>
                    <a:bodyPr/>
                    <a:lstStyle/>
                    <a:p>
                      <a:pPr algn="ctr"/>
                      <a:r>
                        <a:rPr lang="en-US" sz="1050" dirty="0"/>
                        <a:t> SNAP</a:t>
                      </a:r>
                    </a:p>
                  </a:txBody>
                  <a:tcPr marL="2486" marR="2486" marT="2486" marB="2486" anchor="ctr"/>
                </a:tc>
                <a:tc>
                  <a:txBody>
                    <a:bodyPr/>
                    <a:lstStyle/>
                    <a:p>
                      <a:pPr algn="l"/>
                      <a:r>
                        <a:rPr lang="en-US" sz="1050" dirty="0"/>
                        <a:t> Supplemental Nutrition Assistance Program</a:t>
                      </a:r>
                    </a:p>
                  </a:txBody>
                  <a:tcPr marL="2486" marR="2486" marT="2486" marB="2486" anchor="ctr"/>
                </a:tc>
                <a:extLst>
                  <a:ext uri="{0D108BD9-81ED-4DB2-BD59-A6C34878D82A}">
                    <a16:rowId xmlns:a16="http://schemas.microsoft.com/office/drawing/2014/main" val="2660328213"/>
                  </a:ext>
                </a:extLst>
              </a:tr>
              <a:tr h="172857">
                <a:tc>
                  <a:txBody>
                    <a:bodyPr/>
                    <a:lstStyle/>
                    <a:p>
                      <a:pPr algn="ctr"/>
                      <a:r>
                        <a:rPr lang="en-US" sz="1050" dirty="0"/>
                        <a:t> T2DM</a:t>
                      </a:r>
                    </a:p>
                  </a:txBody>
                  <a:tcPr marL="2486" marR="2486" marT="2486" marB="2486" anchor="ctr"/>
                </a:tc>
                <a:tc>
                  <a:txBody>
                    <a:bodyPr/>
                    <a:lstStyle/>
                    <a:p>
                      <a:pPr algn="l"/>
                      <a:r>
                        <a:rPr lang="en-US" sz="1050" dirty="0"/>
                        <a:t> Type 2 diabetes mellitus</a:t>
                      </a:r>
                    </a:p>
                  </a:txBody>
                  <a:tcPr marL="2486" marR="2486" marT="2486" marB="2486" anchor="ctr"/>
                </a:tc>
                <a:extLst>
                  <a:ext uri="{0D108BD9-81ED-4DB2-BD59-A6C34878D82A}">
                    <a16:rowId xmlns:a16="http://schemas.microsoft.com/office/drawing/2014/main" val="3739279814"/>
                  </a:ext>
                </a:extLst>
              </a:tr>
              <a:tr h="172857">
                <a:tc>
                  <a:txBody>
                    <a:bodyPr/>
                    <a:lstStyle/>
                    <a:p>
                      <a:pPr algn="ctr"/>
                      <a:r>
                        <a:rPr lang="en-US" sz="1050" dirty="0"/>
                        <a:t> U.S.</a:t>
                      </a:r>
                    </a:p>
                  </a:txBody>
                  <a:tcPr marL="2486" marR="2486" marT="2486" marB="2486" anchor="ctr"/>
                </a:tc>
                <a:tc>
                  <a:txBody>
                    <a:bodyPr/>
                    <a:lstStyle/>
                    <a:p>
                      <a:pPr algn="l"/>
                      <a:r>
                        <a:rPr lang="en-US" sz="1050" dirty="0"/>
                        <a:t> United States of America</a:t>
                      </a:r>
                    </a:p>
                  </a:txBody>
                  <a:tcPr marL="2486" marR="2486" marT="2486" marB="2486" anchor="ctr"/>
                </a:tc>
                <a:extLst>
                  <a:ext uri="{0D108BD9-81ED-4DB2-BD59-A6C34878D82A}">
                    <a16:rowId xmlns:a16="http://schemas.microsoft.com/office/drawing/2014/main" val="3653745515"/>
                  </a:ext>
                </a:extLst>
              </a:tr>
              <a:tr h="230229">
                <a:tc>
                  <a:txBody>
                    <a:bodyPr/>
                    <a:lstStyle/>
                    <a:p>
                      <a:pPr algn="ctr"/>
                      <a:r>
                        <a:rPr lang="en-US" sz="1050" dirty="0"/>
                        <a:t> US DHHS</a:t>
                      </a:r>
                    </a:p>
                  </a:txBody>
                  <a:tcPr marL="2486" marR="2486" marT="2486" marB="2486" anchor="ctr"/>
                </a:tc>
                <a:tc>
                  <a:txBody>
                    <a:bodyPr/>
                    <a:lstStyle/>
                    <a:p>
                      <a:pPr algn="l"/>
                      <a:r>
                        <a:rPr lang="en-US" sz="1050" dirty="0"/>
                        <a:t> United States Department of Health and Human Services</a:t>
                      </a:r>
                    </a:p>
                  </a:txBody>
                  <a:tcPr marL="2486" marR="2486" marT="2486" marB="2486" anchor="ctr"/>
                </a:tc>
                <a:extLst>
                  <a:ext uri="{0D108BD9-81ED-4DB2-BD59-A6C34878D82A}">
                    <a16:rowId xmlns:a16="http://schemas.microsoft.com/office/drawing/2014/main" val="1782535200"/>
                  </a:ext>
                </a:extLst>
              </a:tr>
              <a:tr h="182914">
                <a:tc>
                  <a:txBody>
                    <a:bodyPr/>
                    <a:lstStyle/>
                    <a:p>
                      <a:pPr algn="ctr"/>
                      <a:r>
                        <a:rPr lang="en-US" sz="1050" dirty="0"/>
                        <a:t> WIC</a:t>
                      </a:r>
                    </a:p>
                  </a:txBody>
                  <a:tcPr marL="2486" marR="2486" marT="2486" marB="2486" anchor="ctr"/>
                </a:tc>
                <a:tc>
                  <a:txBody>
                    <a:bodyPr/>
                    <a:lstStyle/>
                    <a:p>
                      <a:pPr algn="l"/>
                      <a:r>
                        <a:rPr lang="en-US" sz="1050" dirty="0"/>
                        <a:t> Special Supplemental Nutrition Program for Women, Infants and Children</a:t>
                      </a:r>
                    </a:p>
                  </a:txBody>
                  <a:tcPr marL="2486" marR="2486" marT="2486" marB="2486" anchor="ctr"/>
                </a:tc>
                <a:extLst>
                  <a:ext uri="{0D108BD9-81ED-4DB2-BD59-A6C34878D82A}">
                    <a16:rowId xmlns:a16="http://schemas.microsoft.com/office/drawing/2014/main" val="96487864"/>
                  </a:ext>
                </a:extLst>
              </a:tr>
            </a:tbl>
          </a:graphicData>
        </a:graphic>
      </p:graphicFrame>
    </p:spTree>
    <p:extLst>
      <p:ext uri="{BB962C8B-B14F-4D97-AF65-F5344CB8AC3E}">
        <p14:creationId xmlns:p14="http://schemas.microsoft.com/office/powerpoint/2010/main" val="2300409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2264397E-8C08-F5BF-D7E8-4E03DD183F4C}"/>
              </a:ext>
            </a:extLst>
          </p:cNvPr>
          <p:cNvSpPr>
            <a:spLocks noGrp="1" noChangeArrowheads="1"/>
          </p:cNvSpPr>
          <p:nvPr>
            <p:ph type="body" idx="4294967295"/>
          </p:nvPr>
        </p:nvSpPr>
        <p:spPr>
          <a:xfrm>
            <a:off x="495300" y="1143000"/>
            <a:ext cx="8153400" cy="4191000"/>
          </a:xfrm>
        </p:spPr>
        <p:txBody>
          <a:bodyPr/>
          <a:lstStyle/>
          <a:p>
            <a:pPr>
              <a:defRPr/>
            </a:pPr>
            <a:r>
              <a:rPr lang="en-US" altLang="en-US" sz="2400" dirty="0"/>
              <a:t>Nutrition and exercise practitioners should provide individualized nutrition and physical activity interventions to healthy adults (those without cardiometabolic risk factors or disease), within their professional scopes of practice, and refer to practitioners with necessary specializations when appropriate for or desired by each client to improve dietary intake and physical activity behaviors.</a:t>
            </a:r>
            <a:br>
              <a:rPr lang="en-US" altLang="en-US" sz="2400" dirty="0"/>
            </a:br>
            <a:endParaRPr lang="en-US" altLang="en-US" sz="2400" dirty="0"/>
          </a:p>
          <a:p>
            <a:pPr eaLnBrk="1" hangingPunct="1">
              <a:buFontTx/>
              <a:buNone/>
            </a:pPr>
            <a:r>
              <a:rPr lang="en-US" altLang="en-US" sz="2400" b="1" dirty="0">
                <a:solidFill>
                  <a:srgbClr val="990033"/>
                </a:solidFill>
              </a:rPr>
              <a:t>Level 1(B)</a:t>
            </a:r>
          </a:p>
          <a:p>
            <a:pPr eaLnBrk="1" hangingPunct="1">
              <a:buFontTx/>
              <a:buNone/>
            </a:pPr>
            <a:r>
              <a:rPr lang="en-US" altLang="en-US" sz="2400" b="1" dirty="0">
                <a:solidFill>
                  <a:srgbClr val="990033"/>
                </a:solidFill>
              </a:rPr>
              <a:t>Imperative</a:t>
            </a:r>
            <a:endParaRPr lang="en-US" altLang="en-US" sz="2400" dirty="0">
              <a:solidFill>
                <a:srgbClr val="990033"/>
              </a:solidFill>
            </a:endParaRPr>
          </a:p>
          <a:p>
            <a:pPr>
              <a:defRPr/>
            </a:pPr>
            <a:endParaRPr lang="en-US" altLang="en-US" sz="2400" dirty="0"/>
          </a:p>
        </p:txBody>
      </p:sp>
      <p:sp>
        <p:nvSpPr>
          <p:cNvPr id="60419" name="Slide Number Placeholder 4">
            <a:extLst>
              <a:ext uri="{FF2B5EF4-FFF2-40B4-BE49-F238E27FC236}">
                <a16:creationId xmlns:a16="http://schemas.microsoft.com/office/drawing/2014/main" id="{31485A08-EF30-A64B-6505-D7D8441E127D}"/>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00B7D678-4173-4835-BB69-0EF69CA270E8}" type="slidenum">
              <a:rPr lang="en-US" altLang="en-US" sz="1200">
                <a:solidFill>
                  <a:srgbClr val="717171"/>
                </a:solidFill>
                <a:latin typeface="Arial" panose="020B0604020202020204" pitchFamily="34" charset="0"/>
              </a:rPr>
              <a:pPr>
                <a:buFontTx/>
                <a:buNone/>
              </a:pPr>
              <a:t>16</a:t>
            </a:fld>
            <a:endParaRPr lang="en-US" altLang="en-US" sz="1200">
              <a:solidFill>
                <a:srgbClr val="717171"/>
              </a:solidFill>
              <a:latin typeface="Arial" panose="020B0604020202020204" pitchFamily="34" charset="0"/>
            </a:endParaRPr>
          </a:p>
        </p:txBody>
      </p:sp>
      <p:sp>
        <p:nvSpPr>
          <p:cNvPr id="8" name="Rectangle 2">
            <a:extLst>
              <a:ext uri="{FF2B5EF4-FFF2-40B4-BE49-F238E27FC236}">
                <a16:creationId xmlns:a16="http://schemas.microsoft.com/office/drawing/2014/main" id="{87182F59-C87A-48BB-C127-99FB63C979CC}"/>
              </a:ext>
            </a:extLst>
          </p:cNvPr>
          <p:cNvSpPr txBox="1">
            <a:spLocks noRot="1" noChangeArrowheads="1"/>
          </p:cNvSpPr>
          <p:nvPr/>
        </p:nvSpPr>
        <p:spPr bwMode="auto">
          <a:xfrm>
            <a:off x="323385" y="286544"/>
            <a:ext cx="5867400" cy="565150"/>
          </a:xfrm>
          <a:prstGeom prst="rect">
            <a:avLst/>
          </a:prstGeom>
          <a:noFill/>
          <a:ln w="9525">
            <a:noFill/>
            <a:miter lim="800000"/>
            <a:headEnd/>
            <a:tailEnd/>
          </a:ln>
        </p:spPr>
        <p:txBody>
          <a:bodyPr anchor="ctr"/>
          <a:lstStyle/>
          <a:p>
            <a:pPr eaLnBrk="1" hangingPunct="1">
              <a:defRPr/>
            </a:pPr>
            <a:r>
              <a:rPr lang="en-US" sz="2900" b="1" dirty="0">
                <a:solidFill>
                  <a:schemeClr val="bg1">
                    <a:lumMod val="50000"/>
                  </a:schemeClr>
                </a:solidFill>
                <a:latin typeface="Tahoma" pitchFamily="34" charset="0"/>
                <a:ea typeface="+mj-ea"/>
                <a:cs typeface="Tahoma" pitchFamily="34" charset="0"/>
              </a:rPr>
              <a:t>NPA:GP: Healthy Adults</a:t>
            </a:r>
          </a:p>
        </p:txBody>
      </p:sp>
      <p:sp>
        <p:nvSpPr>
          <p:cNvPr id="60421" name="TextBox 4">
            <a:extLst>
              <a:ext uri="{FF2B5EF4-FFF2-40B4-BE49-F238E27FC236}">
                <a16:creationId xmlns:a16="http://schemas.microsoft.com/office/drawing/2014/main" id="{44ED8D2E-9261-D1B8-0C48-5A403AB35AE0}"/>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B4171272-FD12-B00A-E12D-76F690F8F7C2}"/>
              </a:ext>
            </a:extLst>
          </p:cNvPr>
          <p:cNvSpPr>
            <a:spLocks noGrp="1" noChangeArrowheads="1"/>
          </p:cNvSpPr>
          <p:nvPr>
            <p:ph type="body" idx="4294967295"/>
          </p:nvPr>
        </p:nvSpPr>
        <p:spPr>
          <a:xfrm>
            <a:off x="571500" y="1447800"/>
            <a:ext cx="8001000" cy="4343400"/>
          </a:xfrm>
        </p:spPr>
        <p:txBody>
          <a:bodyPr/>
          <a:lstStyle/>
          <a:p>
            <a:pPr>
              <a:defRPr/>
            </a:pPr>
            <a:r>
              <a:rPr lang="en-US" altLang="en-US" sz="2400" dirty="0"/>
              <a:t>Nutrition and exercise practitioners should provide individualized nutrition and physical activity interventions to adults with cardiometabolic risk factors, within their professional scopes of practice, and refer to practitioners with necessary specializations when appropriate for or desired by each client to improve cardiometabolic risk factors.</a:t>
            </a:r>
            <a:br>
              <a:rPr lang="en-US" altLang="en-US" sz="2400" dirty="0"/>
            </a:br>
            <a:endParaRPr lang="en-US" altLang="en-US" sz="2800" dirty="0"/>
          </a:p>
          <a:p>
            <a:pPr eaLnBrk="1" hangingPunct="1">
              <a:buFontTx/>
              <a:buNone/>
            </a:pPr>
            <a:r>
              <a:rPr lang="en-US" altLang="en-US" sz="2400" b="1" dirty="0">
                <a:solidFill>
                  <a:srgbClr val="990033"/>
                </a:solidFill>
              </a:rPr>
              <a:t>Level 1(B)</a:t>
            </a:r>
          </a:p>
          <a:p>
            <a:pPr eaLnBrk="1" hangingPunct="1">
              <a:buFontTx/>
              <a:buNone/>
            </a:pPr>
            <a:r>
              <a:rPr lang="en-US" altLang="en-US" sz="2400" b="1" dirty="0">
                <a:solidFill>
                  <a:srgbClr val="990033"/>
                </a:solidFill>
              </a:rPr>
              <a:t>Imperative</a:t>
            </a:r>
            <a:endParaRPr lang="en-US" altLang="en-US" sz="2400" dirty="0">
              <a:solidFill>
                <a:srgbClr val="990033"/>
              </a:solidFill>
            </a:endParaRPr>
          </a:p>
          <a:p>
            <a:pPr>
              <a:defRPr/>
            </a:pPr>
            <a:endParaRPr lang="en-US" altLang="en-US" sz="2800" dirty="0"/>
          </a:p>
        </p:txBody>
      </p:sp>
      <p:sp>
        <p:nvSpPr>
          <p:cNvPr id="61443" name="Slide Number Placeholder 4">
            <a:extLst>
              <a:ext uri="{FF2B5EF4-FFF2-40B4-BE49-F238E27FC236}">
                <a16:creationId xmlns:a16="http://schemas.microsoft.com/office/drawing/2014/main" id="{ACACA077-C1AB-4CD1-B44B-CDCB040780E1}"/>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8328FBF6-E2C3-40AD-AA16-5A10D80DEE39}" type="slidenum">
              <a:rPr lang="en-US" altLang="en-US" sz="1200">
                <a:solidFill>
                  <a:srgbClr val="717171"/>
                </a:solidFill>
                <a:latin typeface="Arial" panose="020B0604020202020204" pitchFamily="34" charset="0"/>
              </a:rPr>
              <a:pPr>
                <a:buFontTx/>
                <a:buNone/>
              </a:pPr>
              <a:t>17</a:t>
            </a:fld>
            <a:endParaRPr lang="en-US" altLang="en-US" sz="1200">
              <a:solidFill>
                <a:srgbClr val="717171"/>
              </a:solidFill>
              <a:latin typeface="Arial" panose="020B0604020202020204" pitchFamily="34" charset="0"/>
            </a:endParaRPr>
          </a:p>
        </p:txBody>
      </p:sp>
      <p:sp>
        <p:nvSpPr>
          <p:cNvPr id="8" name="Rectangle 2">
            <a:extLst>
              <a:ext uri="{FF2B5EF4-FFF2-40B4-BE49-F238E27FC236}">
                <a16:creationId xmlns:a16="http://schemas.microsoft.com/office/drawing/2014/main" id="{89F2E840-9672-80BB-35DB-58835D36B2DD}"/>
              </a:ext>
            </a:extLst>
          </p:cNvPr>
          <p:cNvSpPr txBox="1">
            <a:spLocks noRot="1" noChangeArrowheads="1"/>
          </p:cNvSpPr>
          <p:nvPr/>
        </p:nvSpPr>
        <p:spPr bwMode="auto">
          <a:xfrm>
            <a:off x="304800" y="544822"/>
            <a:ext cx="6261100" cy="563563"/>
          </a:xfrm>
          <a:prstGeom prst="rect">
            <a:avLst/>
          </a:prstGeom>
          <a:noFill/>
          <a:ln w="9525">
            <a:noFill/>
            <a:miter lim="800000"/>
            <a:headEnd/>
            <a:tailEnd/>
          </a:ln>
        </p:spPr>
        <p:txBody>
          <a:bodyPr anchor="ctr"/>
          <a:lstStyle/>
          <a:p>
            <a:pPr eaLnBrk="1" hangingPunct="1">
              <a:defRPr/>
            </a:pPr>
            <a:r>
              <a:rPr lang="en-US" sz="2800" b="1" dirty="0">
                <a:solidFill>
                  <a:schemeClr val="bg1">
                    <a:lumMod val="50000"/>
                  </a:schemeClr>
                </a:solidFill>
                <a:latin typeface="Tahoma" pitchFamily="34" charset="0"/>
                <a:ea typeface="+mj-ea"/>
                <a:cs typeface="Tahoma" pitchFamily="34" charset="0"/>
              </a:rPr>
              <a:t>NPA-GP: Adults with Cardiometabolic Risk Factors</a:t>
            </a:r>
          </a:p>
        </p:txBody>
      </p:sp>
      <p:sp>
        <p:nvSpPr>
          <p:cNvPr id="61445" name="TextBox 4">
            <a:extLst>
              <a:ext uri="{FF2B5EF4-FFF2-40B4-BE49-F238E27FC236}">
                <a16:creationId xmlns:a16="http://schemas.microsoft.com/office/drawing/2014/main" id="{83A07D54-B748-E8A4-2DB3-824836623431}"/>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91DE77B3-327F-1605-0F78-716BDF5ACE83}"/>
              </a:ext>
            </a:extLst>
          </p:cNvPr>
          <p:cNvSpPr>
            <a:spLocks noGrp="1" noRot="1" noChangeArrowheads="1"/>
          </p:cNvSpPr>
          <p:nvPr>
            <p:ph type="title"/>
          </p:nvPr>
        </p:nvSpPr>
        <p:spPr/>
        <p:txBody>
          <a:bodyPr/>
          <a:lstStyle/>
          <a:p>
            <a:pPr eaLnBrk="1" hangingPunct="1">
              <a:defRPr/>
            </a:pPr>
            <a:r>
              <a:rPr lang="en-US" altLang="en-US" sz="3200" b="1" dirty="0">
                <a:solidFill>
                  <a:schemeClr val="bg1">
                    <a:lumMod val="50000"/>
                  </a:schemeClr>
                </a:solidFill>
              </a:rPr>
              <a:t>No Implied Endorsement</a:t>
            </a:r>
          </a:p>
        </p:txBody>
      </p:sp>
      <p:sp>
        <p:nvSpPr>
          <p:cNvPr id="82947" name="Rectangle 3">
            <a:extLst>
              <a:ext uri="{FF2B5EF4-FFF2-40B4-BE49-F238E27FC236}">
                <a16:creationId xmlns:a16="http://schemas.microsoft.com/office/drawing/2014/main" id="{26967BA3-8842-52D3-B046-3C8621A5AD6E}"/>
              </a:ext>
            </a:extLst>
          </p:cNvPr>
          <p:cNvSpPr>
            <a:spLocks noGrp="1" noChangeArrowheads="1"/>
          </p:cNvSpPr>
          <p:nvPr>
            <p:ph type="body" idx="4294967295"/>
          </p:nvPr>
        </p:nvSpPr>
        <p:spPr>
          <a:xfrm>
            <a:off x="304800" y="921834"/>
            <a:ext cx="8229600" cy="5257800"/>
          </a:xfrm>
        </p:spPr>
        <p:txBody>
          <a:bodyPr/>
          <a:lstStyle/>
          <a:p>
            <a:pPr eaLnBrk="1" hangingPunct="1">
              <a:lnSpc>
                <a:spcPct val="90000"/>
              </a:lnSpc>
              <a:buFont typeface="Wingdings" panose="05000000000000000000" pitchFamily="2" charset="2"/>
              <a:buNone/>
            </a:pPr>
            <a:r>
              <a:rPr lang="en-US" altLang="en-US" sz="2400" b="1" dirty="0"/>
              <a:t>No endorsement</a:t>
            </a:r>
            <a:r>
              <a:rPr lang="en-US" altLang="en-US" sz="2400" dirty="0"/>
              <a:t> by the Academy of Nutrition and Dietetics of any brand-name product or service is intended or should be inferred from a Guideline or from any of its components (including Question, Evidence Summary, Conclusion Statement, Conclusion Statement Grade, Recommendation or Recommendation Rating).</a:t>
            </a:r>
          </a:p>
          <a:p>
            <a:pPr eaLnBrk="1" hangingPunct="1">
              <a:lnSpc>
                <a:spcPct val="90000"/>
              </a:lnSpc>
              <a:buFont typeface="Wingdings" panose="05000000000000000000" pitchFamily="2" charset="2"/>
              <a:buNone/>
            </a:pPr>
            <a:endParaRPr lang="en-US" altLang="en-US" sz="2400" dirty="0"/>
          </a:p>
          <a:p>
            <a:pPr lvl="1" eaLnBrk="1" hangingPunct="1">
              <a:lnSpc>
                <a:spcPct val="90000"/>
              </a:lnSpc>
            </a:pPr>
            <a:r>
              <a:rPr lang="en-US" altLang="en-US" sz="2000" dirty="0">
                <a:solidFill>
                  <a:srgbClr val="7F7F7F"/>
                </a:solidFill>
              </a:rPr>
              <a:t>Evidence-based Nutrition Practice Guidelines are intended to serve as a synthesis of the best evidence available to inform registered dietitians as they individualize nutrition care for their clients. Guidelines are provided with the express understanding that they do not establish or specify a particular standard of care, whether legal, medical or other.</a:t>
            </a:r>
          </a:p>
          <a:p>
            <a:pPr lvl="1" eaLnBrk="1" hangingPunct="1">
              <a:lnSpc>
                <a:spcPct val="90000"/>
              </a:lnSpc>
              <a:buFont typeface="Arial" panose="020B0604020202020204" pitchFamily="34" charset="0"/>
              <a:buNone/>
            </a:pPr>
            <a:endParaRPr lang="en-US" altLang="en-US" sz="2000" dirty="0">
              <a:solidFill>
                <a:srgbClr val="7F7F7F"/>
              </a:solidFill>
            </a:endParaRPr>
          </a:p>
          <a:p>
            <a:pPr lvl="1" eaLnBrk="1" hangingPunct="1">
              <a:lnSpc>
                <a:spcPct val="90000"/>
              </a:lnSpc>
            </a:pPr>
            <a:r>
              <a:rPr lang="en-US" altLang="en-US" sz="2000" dirty="0">
                <a:solidFill>
                  <a:srgbClr val="7F7F7F"/>
                </a:solidFill>
              </a:rPr>
              <a:t>Evidence-based Nutrition Practice Guidelines are intended to summarize best available research as a decision tool for A.N.D. members.</a:t>
            </a:r>
          </a:p>
          <a:p>
            <a:pPr eaLnBrk="1" hangingPunct="1">
              <a:lnSpc>
                <a:spcPct val="90000"/>
              </a:lnSpc>
            </a:pPr>
            <a:endParaRPr lang="en-US" altLang="en-US" sz="2400" dirty="0"/>
          </a:p>
        </p:txBody>
      </p:sp>
      <p:sp>
        <p:nvSpPr>
          <p:cNvPr id="82948" name="Slide Number Placeholder 4">
            <a:extLst>
              <a:ext uri="{FF2B5EF4-FFF2-40B4-BE49-F238E27FC236}">
                <a16:creationId xmlns:a16="http://schemas.microsoft.com/office/drawing/2014/main" id="{FA87AD09-2A59-6AAD-E816-0F06E0EFE1B7}"/>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673C9F63-59E0-44C0-BF7F-7283C0EF21EF}" type="slidenum">
              <a:rPr lang="en-US" altLang="en-US" sz="1200">
                <a:solidFill>
                  <a:srgbClr val="717171"/>
                </a:solidFill>
                <a:latin typeface="Arial" panose="020B0604020202020204" pitchFamily="34" charset="0"/>
              </a:rPr>
              <a:pPr>
                <a:buFontTx/>
                <a:buNone/>
              </a:pPr>
              <a:t>18</a:t>
            </a:fld>
            <a:endParaRPr lang="en-US" altLang="en-US" sz="1200">
              <a:solidFill>
                <a:srgbClr val="717171"/>
              </a:solidFill>
              <a:latin typeface="Arial" panose="020B0604020202020204" pitchFamily="34" charset="0"/>
            </a:endParaRPr>
          </a:p>
        </p:txBody>
      </p:sp>
      <p:sp>
        <p:nvSpPr>
          <p:cNvPr id="82949" name="TextBox 4">
            <a:extLst>
              <a:ext uri="{FF2B5EF4-FFF2-40B4-BE49-F238E27FC236}">
                <a16:creationId xmlns:a16="http://schemas.microsoft.com/office/drawing/2014/main" id="{B9A60F5C-7B9E-9A16-21F7-E3F345FFC85B}"/>
              </a:ext>
            </a:extLst>
          </p:cNvPr>
          <p:cNvSpPr txBox="1">
            <a:spLocks noChangeArrowheads="1"/>
          </p:cNvSpPr>
          <p:nvPr/>
        </p:nvSpPr>
        <p:spPr bwMode="auto">
          <a:xfrm>
            <a:off x="228600"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7836C3-6247-1474-F731-A71449E55578}"/>
              </a:ext>
            </a:extLst>
          </p:cNvPr>
          <p:cNvSpPr>
            <a:spLocks noGrp="1"/>
          </p:cNvSpPr>
          <p:nvPr>
            <p:ph type="body" sz="quarter" idx="12"/>
          </p:nvPr>
        </p:nvSpPr>
        <p:spPr>
          <a:xfrm>
            <a:off x="685800" y="1518927"/>
            <a:ext cx="8077200" cy="685800"/>
          </a:xfrm>
        </p:spPr>
        <p:txBody>
          <a:bodyPr/>
          <a:lstStyle/>
          <a:p>
            <a:r>
              <a:rPr lang="en-US" b="1" dirty="0"/>
              <a:t>Guideline Implementation </a:t>
            </a:r>
          </a:p>
        </p:txBody>
      </p:sp>
      <p:sp>
        <p:nvSpPr>
          <p:cNvPr id="3" name="Text Placeholder 2">
            <a:extLst>
              <a:ext uri="{FF2B5EF4-FFF2-40B4-BE49-F238E27FC236}">
                <a16:creationId xmlns:a16="http://schemas.microsoft.com/office/drawing/2014/main" id="{B7F2530A-62BD-06FE-8658-72D4DE853874}"/>
              </a:ext>
            </a:extLst>
          </p:cNvPr>
          <p:cNvSpPr>
            <a:spLocks noGrp="1"/>
          </p:cNvSpPr>
          <p:nvPr>
            <p:ph type="body" sz="quarter" idx="13"/>
          </p:nvPr>
        </p:nvSpPr>
        <p:spPr>
          <a:xfrm>
            <a:off x="533400" y="2390756"/>
            <a:ext cx="8077200" cy="609600"/>
          </a:xfrm>
        </p:spPr>
        <p:txBody>
          <a:bodyPr/>
          <a:lstStyle/>
          <a:p>
            <a:r>
              <a:rPr lang="en-US" dirty="0"/>
              <a:t>Information and Resources</a:t>
            </a:r>
          </a:p>
        </p:txBody>
      </p:sp>
      <p:sp>
        <p:nvSpPr>
          <p:cNvPr id="4" name="Slide Number Placeholder 3">
            <a:extLst>
              <a:ext uri="{FF2B5EF4-FFF2-40B4-BE49-F238E27FC236}">
                <a16:creationId xmlns:a16="http://schemas.microsoft.com/office/drawing/2014/main" id="{9D7ABA58-80D5-ED35-67D9-4F361F93BBF8}"/>
              </a:ext>
            </a:extLst>
          </p:cNvPr>
          <p:cNvSpPr>
            <a:spLocks noGrp="1"/>
          </p:cNvSpPr>
          <p:nvPr>
            <p:ph type="sldNum" sz="quarter" idx="15"/>
          </p:nvPr>
        </p:nvSpPr>
        <p:spPr/>
        <p:txBody>
          <a:bodyPr/>
          <a:lstStyle/>
          <a:p>
            <a:fld id="{0E2DE0E9-B8B0-4A67-B6E7-BA2A864CF432}" type="slidenum">
              <a:rPr lang="en-US" altLang="en-US" smtClean="0"/>
              <a:pPr/>
              <a:t>19</a:t>
            </a:fld>
            <a:endParaRPr lang="en-US" altLang="en-US"/>
          </a:p>
        </p:txBody>
      </p:sp>
      <p:sp>
        <p:nvSpPr>
          <p:cNvPr id="5" name="TextBox 4">
            <a:extLst>
              <a:ext uri="{FF2B5EF4-FFF2-40B4-BE49-F238E27FC236}">
                <a16:creationId xmlns:a16="http://schemas.microsoft.com/office/drawing/2014/main" id="{D4651C2B-9079-3EF4-C498-0A2038DF9A76}"/>
              </a:ext>
            </a:extLst>
          </p:cNvPr>
          <p:cNvSpPr txBox="1">
            <a:spLocks noChangeArrowheads="1"/>
          </p:cNvSpPr>
          <p:nvPr/>
        </p:nvSpPr>
        <p:spPr bwMode="auto">
          <a:xfrm>
            <a:off x="228600"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pic>
        <p:nvPicPr>
          <p:cNvPr id="10" name="Graphic 9">
            <a:extLst>
              <a:ext uri="{FF2B5EF4-FFF2-40B4-BE49-F238E27FC236}">
                <a16:creationId xmlns:a16="http://schemas.microsoft.com/office/drawing/2014/main" id="{B5777D37-5119-CDA0-E8B5-78B2FF3E49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3733800" y="3537134"/>
            <a:ext cx="2362200" cy="2362200"/>
          </a:xfrm>
          <a:prstGeom prst="rect">
            <a:avLst/>
          </a:prstGeom>
        </p:spPr>
      </p:pic>
    </p:spTree>
    <p:extLst>
      <p:ext uri="{BB962C8B-B14F-4D97-AF65-F5344CB8AC3E}">
        <p14:creationId xmlns:p14="http://schemas.microsoft.com/office/powerpoint/2010/main" val="1324077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6E34C3A4-BEDB-7726-7AC1-798D032AA83E}"/>
              </a:ext>
            </a:extLst>
          </p:cNvPr>
          <p:cNvSpPr>
            <a:spLocks noGrp="1"/>
          </p:cNvSpPr>
          <p:nvPr>
            <p:ph type="title"/>
          </p:nvPr>
        </p:nvSpPr>
        <p:spPr/>
        <p:txBody>
          <a:bodyPr/>
          <a:lstStyle/>
          <a:p>
            <a:pPr>
              <a:defRPr/>
            </a:pPr>
            <a:r>
              <a:rPr lang="en-US" altLang="en-US" sz="3200" b="1" dirty="0">
                <a:solidFill>
                  <a:schemeClr val="bg1">
                    <a:lumMod val="50000"/>
                  </a:schemeClr>
                </a:solidFill>
              </a:rPr>
              <a:t>Definition</a:t>
            </a:r>
          </a:p>
        </p:txBody>
      </p:sp>
      <p:sp>
        <p:nvSpPr>
          <p:cNvPr id="18435" name="Text Placeholder 2">
            <a:extLst>
              <a:ext uri="{FF2B5EF4-FFF2-40B4-BE49-F238E27FC236}">
                <a16:creationId xmlns:a16="http://schemas.microsoft.com/office/drawing/2014/main" id="{F7A74FAE-A4B8-C7C1-92DA-FAA0921705F5}"/>
              </a:ext>
            </a:extLst>
          </p:cNvPr>
          <p:cNvSpPr>
            <a:spLocks noGrp="1"/>
          </p:cNvSpPr>
          <p:nvPr>
            <p:ph type="body" sz="quarter" idx="12"/>
          </p:nvPr>
        </p:nvSpPr>
        <p:spPr/>
        <p:txBody>
          <a:bodyPr/>
          <a:lstStyle/>
          <a:p>
            <a:pPr marL="0" indent="0"/>
            <a:r>
              <a:rPr lang="en-US" altLang="en-US" dirty="0"/>
              <a:t>What is Evidence-based Dietetics Practice?</a:t>
            </a:r>
          </a:p>
          <a:p>
            <a:pPr marL="0" indent="0"/>
            <a:endParaRPr lang="en-US" altLang="en-US" dirty="0"/>
          </a:p>
          <a:p>
            <a:pPr marL="0" indent="0"/>
            <a:r>
              <a:rPr lang="en-US" altLang="en-US" b="1" dirty="0"/>
              <a:t>“Evidence-Based </a:t>
            </a:r>
            <a:r>
              <a:rPr lang="en-US" altLang="en-US" b="1" i="1" dirty="0"/>
              <a:t>Dietetics</a:t>
            </a:r>
            <a:r>
              <a:rPr lang="en-US" altLang="en-US" b="1" dirty="0"/>
              <a:t> Practice </a:t>
            </a:r>
            <a:r>
              <a:rPr lang="en-US" altLang="en-US" dirty="0"/>
              <a:t>is the use of systematically reviewed scientific evidence in making food and nutrition practice decisions by integrating best available evidence with professional expertise and client values to improve outcomes.”</a:t>
            </a:r>
          </a:p>
          <a:p>
            <a:pPr marL="0" indent="0" algn="r"/>
            <a:endParaRPr lang="en-US" altLang="en-US" sz="1600" dirty="0"/>
          </a:p>
          <a:p>
            <a:pPr marL="0" indent="0" algn="r"/>
            <a:r>
              <a:rPr lang="en-US" altLang="en-US" sz="1600" dirty="0"/>
              <a:t>A.N.D. Scope of Dietetics Practice Framework: Approved by A.N.D. House of Delegates</a:t>
            </a:r>
          </a:p>
          <a:p>
            <a:pPr marL="0" indent="0"/>
            <a:endParaRPr lang="en-US" altLang="en-US" dirty="0"/>
          </a:p>
          <a:p>
            <a:pPr marL="0" indent="0"/>
            <a:endParaRPr lang="en-US" altLang="en-US" dirty="0"/>
          </a:p>
        </p:txBody>
      </p:sp>
      <p:sp>
        <p:nvSpPr>
          <p:cNvPr id="18436" name="TextBox 4">
            <a:extLst>
              <a:ext uri="{FF2B5EF4-FFF2-40B4-BE49-F238E27FC236}">
                <a16:creationId xmlns:a16="http://schemas.microsoft.com/office/drawing/2014/main" id="{39FFC4B3-6F10-C6A1-A992-BDE81ECCAD6E}"/>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
        <p:nvSpPr>
          <p:cNvPr id="18437" name="Slide Number Placeholder 4">
            <a:extLst>
              <a:ext uri="{FF2B5EF4-FFF2-40B4-BE49-F238E27FC236}">
                <a16:creationId xmlns:a16="http://schemas.microsoft.com/office/drawing/2014/main" id="{0E37F1A4-4377-6A97-E904-6A1E099F4575}"/>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FE5354C4-41B4-40AE-B500-1BE88B8E21EB}" type="slidenum">
              <a:rPr lang="en-US" altLang="en-US" sz="1200">
                <a:solidFill>
                  <a:srgbClr val="717171"/>
                </a:solidFill>
                <a:latin typeface="Arial" panose="020B0604020202020204" pitchFamily="34" charset="0"/>
              </a:rPr>
              <a:pPr>
                <a:buFontTx/>
                <a:buNone/>
              </a:pPr>
              <a:t>2</a:t>
            </a:fld>
            <a:endParaRPr lang="en-US" altLang="en-US" sz="1200">
              <a:solidFill>
                <a:srgbClr val="717171"/>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4C43-4A05-8D8E-ED20-95217295A7D3}"/>
              </a:ext>
            </a:extLst>
          </p:cNvPr>
          <p:cNvSpPr>
            <a:spLocks noGrp="1"/>
          </p:cNvSpPr>
          <p:nvPr>
            <p:ph type="title"/>
          </p:nvPr>
        </p:nvSpPr>
        <p:spPr/>
        <p:txBody>
          <a:bodyPr/>
          <a:lstStyle/>
          <a:p>
            <a:r>
              <a:rPr lang="en-US" b="1" dirty="0">
                <a:solidFill>
                  <a:schemeClr val="bg1">
                    <a:lumMod val="50000"/>
                  </a:schemeClr>
                </a:solidFill>
              </a:rPr>
              <a:t>Implementation</a:t>
            </a:r>
          </a:p>
        </p:txBody>
      </p:sp>
      <p:sp>
        <p:nvSpPr>
          <p:cNvPr id="3" name="Text Placeholder 2">
            <a:extLst>
              <a:ext uri="{FF2B5EF4-FFF2-40B4-BE49-F238E27FC236}">
                <a16:creationId xmlns:a16="http://schemas.microsoft.com/office/drawing/2014/main" id="{BD62B358-F2C4-ACDA-329A-82B5E6AF187E}"/>
              </a:ext>
            </a:extLst>
          </p:cNvPr>
          <p:cNvSpPr>
            <a:spLocks noGrp="1"/>
          </p:cNvSpPr>
          <p:nvPr>
            <p:ph type="body" sz="quarter" idx="12"/>
          </p:nvPr>
        </p:nvSpPr>
        <p:spPr>
          <a:xfrm>
            <a:off x="228600" y="914400"/>
            <a:ext cx="3505200" cy="5410200"/>
          </a:xfrm>
        </p:spPr>
        <p:txBody>
          <a:bodyPr/>
          <a:lstStyle/>
          <a:p>
            <a:r>
              <a:rPr lang="en-US" sz="1700" dirty="0"/>
              <a:t>Implementation involves integration of the evidence-based interventions into practice and includes examination of barriers and facilitators that can influence the effectiveness of the recommendations. See the sections titled “Considerations for Application” in the guideline for tools and expert advice regarding how to implement recommendations. </a:t>
            </a:r>
          </a:p>
          <a:p>
            <a:r>
              <a:rPr lang="en-US" sz="1700" dirty="0">
                <a:latin typeface="arial" panose="020B0604020202020204" pitchFamily="34" charset="0"/>
              </a:rPr>
              <a:t>See the section titled “Considerations for Application” in the guideline for tools and expert advice regarding how to implement recommendations. </a:t>
            </a:r>
          </a:p>
          <a:p>
            <a:endParaRPr lang="en-US" sz="1600" dirty="0">
              <a:latin typeface="arial" panose="020B0604020202020204" pitchFamily="34" charset="0"/>
            </a:endParaRPr>
          </a:p>
        </p:txBody>
      </p:sp>
      <p:sp>
        <p:nvSpPr>
          <p:cNvPr id="4" name="Slide Number Placeholder 3">
            <a:extLst>
              <a:ext uri="{FF2B5EF4-FFF2-40B4-BE49-F238E27FC236}">
                <a16:creationId xmlns:a16="http://schemas.microsoft.com/office/drawing/2014/main" id="{9D5907DA-C387-4BE2-4C69-BB375F718790}"/>
              </a:ext>
            </a:extLst>
          </p:cNvPr>
          <p:cNvSpPr>
            <a:spLocks noGrp="1"/>
          </p:cNvSpPr>
          <p:nvPr>
            <p:ph type="sldNum" sz="quarter" idx="14"/>
          </p:nvPr>
        </p:nvSpPr>
        <p:spPr/>
        <p:txBody>
          <a:bodyPr/>
          <a:lstStyle/>
          <a:p>
            <a:fld id="{B046E05E-401D-4DD5-A5F7-A24D16D1B9E9}" type="slidenum">
              <a:rPr lang="en-US" altLang="en-US" smtClean="0"/>
              <a:pPr/>
              <a:t>20</a:t>
            </a:fld>
            <a:endParaRPr lang="en-US" altLang="en-US"/>
          </a:p>
        </p:txBody>
      </p:sp>
      <p:sp>
        <p:nvSpPr>
          <p:cNvPr id="5" name="TextBox 4">
            <a:extLst>
              <a:ext uri="{FF2B5EF4-FFF2-40B4-BE49-F238E27FC236}">
                <a16:creationId xmlns:a16="http://schemas.microsoft.com/office/drawing/2014/main" id="{808BCDDD-7223-1EE0-EA77-0F49BB02C869}"/>
              </a:ext>
            </a:extLst>
          </p:cNvPr>
          <p:cNvSpPr txBox="1">
            <a:spLocks noChangeArrowheads="1"/>
          </p:cNvSpPr>
          <p:nvPr/>
        </p:nvSpPr>
        <p:spPr bwMode="auto">
          <a:xfrm>
            <a:off x="228600"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pic>
        <p:nvPicPr>
          <p:cNvPr id="7" name="Picture 6">
            <a:extLst>
              <a:ext uri="{FF2B5EF4-FFF2-40B4-BE49-F238E27FC236}">
                <a16:creationId xmlns:a16="http://schemas.microsoft.com/office/drawing/2014/main" id="{0E89CBE5-200D-D4B7-4487-E1F7FE860A1D}"/>
              </a:ext>
            </a:extLst>
          </p:cNvPr>
          <p:cNvPicPr>
            <a:picLocks noChangeAspect="1"/>
          </p:cNvPicPr>
          <p:nvPr/>
        </p:nvPicPr>
        <p:blipFill>
          <a:blip r:embed="rId2"/>
          <a:stretch>
            <a:fillRect/>
          </a:stretch>
        </p:blipFill>
        <p:spPr>
          <a:xfrm>
            <a:off x="3847840" y="1368305"/>
            <a:ext cx="5067560" cy="4654789"/>
          </a:xfrm>
          <a:prstGeom prst="rect">
            <a:avLst/>
          </a:prstGeom>
          <a:ln>
            <a:solidFill>
              <a:schemeClr val="accent3">
                <a:lumMod val="50000"/>
              </a:schemeClr>
            </a:solidFill>
          </a:ln>
        </p:spPr>
      </p:pic>
      <p:sp>
        <p:nvSpPr>
          <p:cNvPr id="8" name="Oval 7">
            <a:extLst>
              <a:ext uri="{FF2B5EF4-FFF2-40B4-BE49-F238E27FC236}">
                <a16:creationId xmlns:a16="http://schemas.microsoft.com/office/drawing/2014/main" id="{805716B4-0D1E-ABD9-15BF-76A9712270AD}"/>
              </a:ext>
            </a:extLst>
          </p:cNvPr>
          <p:cNvSpPr/>
          <p:nvPr/>
        </p:nvSpPr>
        <p:spPr>
          <a:xfrm>
            <a:off x="3860850" y="4495800"/>
            <a:ext cx="1981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673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7005-AD2C-28DB-E8ED-0F1CC5646A81}"/>
              </a:ext>
            </a:extLst>
          </p:cNvPr>
          <p:cNvSpPr>
            <a:spLocks noGrp="1"/>
          </p:cNvSpPr>
          <p:nvPr>
            <p:ph type="title"/>
          </p:nvPr>
        </p:nvSpPr>
        <p:spPr/>
        <p:txBody>
          <a:bodyPr/>
          <a:lstStyle/>
          <a:p>
            <a:r>
              <a:rPr lang="en-US" sz="3200" b="1" dirty="0">
                <a:solidFill>
                  <a:schemeClr val="bg1">
                    <a:lumMod val="50000"/>
                  </a:schemeClr>
                </a:solidFill>
              </a:rPr>
              <a:t>Framework</a:t>
            </a:r>
          </a:p>
        </p:txBody>
      </p:sp>
      <p:sp>
        <p:nvSpPr>
          <p:cNvPr id="3" name="Text Placeholder 2">
            <a:extLst>
              <a:ext uri="{FF2B5EF4-FFF2-40B4-BE49-F238E27FC236}">
                <a16:creationId xmlns:a16="http://schemas.microsoft.com/office/drawing/2014/main" id="{58DFEEAD-CBE9-42A0-D08B-915D058F7C3F}"/>
              </a:ext>
            </a:extLst>
          </p:cNvPr>
          <p:cNvSpPr>
            <a:spLocks noGrp="1"/>
          </p:cNvSpPr>
          <p:nvPr>
            <p:ph type="body" sz="quarter" idx="12"/>
          </p:nvPr>
        </p:nvSpPr>
        <p:spPr>
          <a:xfrm>
            <a:off x="228600" y="1067729"/>
            <a:ext cx="3560255" cy="5104471"/>
          </a:xfrm>
          <a:solidFill>
            <a:schemeClr val="accent1">
              <a:lumMod val="75000"/>
            </a:schemeClr>
          </a:solidFill>
        </p:spPr>
        <p:txBody>
          <a:bodyPr/>
          <a:lstStyle/>
          <a:p>
            <a:r>
              <a:rPr lang="en-US" sz="2000" dirty="0">
                <a:solidFill>
                  <a:schemeClr val="bg1"/>
                </a:solidFill>
              </a:rPr>
              <a:t>Utilizing a treatment framework can provide a flexible guide for nutrition and exercise practitioners to customize care, considering each individual’s unique requirements and goals.</a:t>
            </a:r>
          </a:p>
          <a:p>
            <a:endParaRPr lang="en-US" sz="2000" dirty="0">
              <a:solidFill>
                <a:schemeClr val="bg1"/>
              </a:solidFill>
            </a:endParaRPr>
          </a:p>
          <a:p>
            <a:r>
              <a:rPr lang="en-US" sz="2000" dirty="0">
                <a:solidFill>
                  <a:schemeClr val="bg1"/>
                </a:solidFill>
              </a:rPr>
              <a:t>Here is an overview of a framework for providing nutrition and physical activity care to the general population</a:t>
            </a:r>
          </a:p>
        </p:txBody>
      </p:sp>
      <p:sp>
        <p:nvSpPr>
          <p:cNvPr id="4" name="Slide Number Placeholder 3">
            <a:extLst>
              <a:ext uri="{FF2B5EF4-FFF2-40B4-BE49-F238E27FC236}">
                <a16:creationId xmlns:a16="http://schemas.microsoft.com/office/drawing/2014/main" id="{375955D6-E840-FA73-7D68-67A37E53462B}"/>
              </a:ext>
            </a:extLst>
          </p:cNvPr>
          <p:cNvSpPr>
            <a:spLocks noGrp="1"/>
          </p:cNvSpPr>
          <p:nvPr>
            <p:ph type="sldNum" sz="quarter" idx="14"/>
          </p:nvPr>
        </p:nvSpPr>
        <p:spPr/>
        <p:txBody>
          <a:bodyPr/>
          <a:lstStyle/>
          <a:p>
            <a:fld id="{B046E05E-401D-4DD5-A5F7-A24D16D1B9E9}" type="slidenum">
              <a:rPr lang="en-US" altLang="en-US" smtClean="0"/>
              <a:pPr/>
              <a:t>21</a:t>
            </a:fld>
            <a:endParaRPr lang="en-US" altLang="en-US"/>
          </a:p>
        </p:txBody>
      </p:sp>
      <p:pic>
        <p:nvPicPr>
          <p:cNvPr id="6" name="Picture 5" descr="Diagram&#10;&#10;Description automatically generated">
            <a:extLst>
              <a:ext uri="{FF2B5EF4-FFF2-40B4-BE49-F238E27FC236}">
                <a16:creationId xmlns:a16="http://schemas.microsoft.com/office/drawing/2014/main" id="{FE5F3C7A-5FA2-62F3-EA35-FF7070B148C9}"/>
              </a:ext>
            </a:extLst>
          </p:cNvPr>
          <p:cNvPicPr>
            <a:picLocks noChangeAspect="1"/>
          </p:cNvPicPr>
          <p:nvPr/>
        </p:nvPicPr>
        <p:blipFill rotWithShape="1">
          <a:blip r:embed="rId2">
            <a:extLst>
              <a:ext uri="{28A0092B-C50C-407E-A947-70E740481C1C}">
                <a14:useLocalDpi xmlns:a14="http://schemas.microsoft.com/office/drawing/2010/main" val="0"/>
              </a:ext>
            </a:extLst>
          </a:blip>
          <a:srcRect l="4032" t="12699" r="4720" b="3540"/>
          <a:stretch/>
        </p:blipFill>
        <p:spPr>
          <a:xfrm>
            <a:off x="3788855" y="0"/>
            <a:ext cx="5247350" cy="6422377"/>
          </a:xfrm>
          <a:prstGeom prst="rect">
            <a:avLst/>
          </a:prstGeom>
        </p:spPr>
      </p:pic>
      <p:sp>
        <p:nvSpPr>
          <p:cNvPr id="7" name="TextBox 6">
            <a:extLst>
              <a:ext uri="{FF2B5EF4-FFF2-40B4-BE49-F238E27FC236}">
                <a16:creationId xmlns:a16="http://schemas.microsoft.com/office/drawing/2014/main" id="{4ED30223-C964-ACCF-C597-D502E6096D2E}"/>
              </a:ext>
            </a:extLst>
          </p:cNvPr>
          <p:cNvSpPr txBox="1">
            <a:spLocks noChangeArrowheads="1"/>
          </p:cNvSpPr>
          <p:nvPr/>
        </p:nvSpPr>
        <p:spPr bwMode="auto">
          <a:xfrm>
            <a:off x="228600"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extLst>
      <p:ext uri="{BB962C8B-B14F-4D97-AF65-F5344CB8AC3E}">
        <p14:creationId xmlns:p14="http://schemas.microsoft.com/office/powerpoint/2010/main" val="993454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2EDF-FB5C-D6BF-C958-DC0EC1D03E72}"/>
              </a:ext>
            </a:extLst>
          </p:cNvPr>
          <p:cNvSpPr>
            <a:spLocks noGrp="1"/>
          </p:cNvSpPr>
          <p:nvPr>
            <p:ph type="title"/>
          </p:nvPr>
        </p:nvSpPr>
        <p:spPr/>
        <p:txBody>
          <a:bodyPr/>
          <a:lstStyle/>
          <a:p>
            <a:r>
              <a:rPr lang="en-US" b="1" dirty="0">
                <a:solidFill>
                  <a:schemeClr val="bg1">
                    <a:lumMod val="50000"/>
                  </a:schemeClr>
                </a:solidFill>
              </a:rPr>
              <a:t>Individualizing Interventions</a:t>
            </a:r>
          </a:p>
        </p:txBody>
      </p:sp>
      <p:sp>
        <p:nvSpPr>
          <p:cNvPr id="3" name="Text Placeholder 2">
            <a:extLst>
              <a:ext uri="{FF2B5EF4-FFF2-40B4-BE49-F238E27FC236}">
                <a16:creationId xmlns:a16="http://schemas.microsoft.com/office/drawing/2014/main" id="{1EDF9656-D29D-78DB-70BA-15D9CFBDF90A}"/>
              </a:ext>
            </a:extLst>
          </p:cNvPr>
          <p:cNvSpPr>
            <a:spLocks noGrp="1"/>
          </p:cNvSpPr>
          <p:nvPr>
            <p:ph type="body" sz="quarter" idx="12"/>
          </p:nvPr>
        </p:nvSpPr>
        <p:spPr>
          <a:xfrm>
            <a:off x="228600" y="959005"/>
            <a:ext cx="8686800" cy="2088995"/>
          </a:xfrm>
        </p:spPr>
        <p:txBody>
          <a:bodyPr/>
          <a:lstStyle/>
          <a:p>
            <a:r>
              <a:rPr lang="en-US" sz="2000" dirty="0"/>
              <a:t>This figure demonstrates intervention priorities that can be individualized for each client, based on comprehensive assessment, and adapted to meet client needs as they change over time (through regular monitoring and re-evaluation).</a:t>
            </a:r>
          </a:p>
        </p:txBody>
      </p:sp>
      <p:sp>
        <p:nvSpPr>
          <p:cNvPr id="4" name="Slide Number Placeholder 3">
            <a:extLst>
              <a:ext uri="{FF2B5EF4-FFF2-40B4-BE49-F238E27FC236}">
                <a16:creationId xmlns:a16="http://schemas.microsoft.com/office/drawing/2014/main" id="{7C7F7168-FEA2-7AC1-0725-CCB08BBAC57F}"/>
              </a:ext>
            </a:extLst>
          </p:cNvPr>
          <p:cNvSpPr>
            <a:spLocks noGrp="1"/>
          </p:cNvSpPr>
          <p:nvPr>
            <p:ph type="sldNum" sz="quarter" idx="14"/>
          </p:nvPr>
        </p:nvSpPr>
        <p:spPr/>
        <p:txBody>
          <a:bodyPr/>
          <a:lstStyle/>
          <a:p>
            <a:fld id="{B046E05E-401D-4DD5-A5F7-A24D16D1B9E9}" type="slidenum">
              <a:rPr lang="en-US" altLang="en-US" smtClean="0"/>
              <a:pPr/>
              <a:t>22</a:t>
            </a:fld>
            <a:endParaRPr lang="en-US" altLang="en-US"/>
          </a:p>
        </p:txBody>
      </p:sp>
      <p:pic>
        <p:nvPicPr>
          <p:cNvPr id="6" name="Picture 5" descr="Diagram&#10;&#10;Description automatically generated">
            <a:extLst>
              <a:ext uri="{FF2B5EF4-FFF2-40B4-BE49-F238E27FC236}">
                <a16:creationId xmlns:a16="http://schemas.microsoft.com/office/drawing/2014/main" id="{EA3EF23F-0775-B663-F34F-4A119394E014}"/>
              </a:ext>
            </a:extLst>
          </p:cNvPr>
          <p:cNvPicPr>
            <a:picLocks noChangeAspect="1"/>
          </p:cNvPicPr>
          <p:nvPr/>
        </p:nvPicPr>
        <p:blipFill rotWithShape="1">
          <a:blip r:embed="rId2">
            <a:extLst>
              <a:ext uri="{28A0092B-C50C-407E-A947-70E740481C1C}">
                <a14:useLocalDpi xmlns:a14="http://schemas.microsoft.com/office/drawing/2010/main" val="0"/>
              </a:ext>
            </a:extLst>
          </a:blip>
          <a:srcRect l="16667" t="15185" r="10834" b="5185"/>
          <a:stretch/>
        </p:blipFill>
        <p:spPr>
          <a:xfrm>
            <a:off x="1447800" y="2209800"/>
            <a:ext cx="6879530" cy="4250284"/>
          </a:xfrm>
          <a:prstGeom prst="rect">
            <a:avLst/>
          </a:prstGeom>
        </p:spPr>
      </p:pic>
      <p:sp>
        <p:nvSpPr>
          <p:cNvPr id="7" name="TextBox 6">
            <a:extLst>
              <a:ext uri="{FF2B5EF4-FFF2-40B4-BE49-F238E27FC236}">
                <a16:creationId xmlns:a16="http://schemas.microsoft.com/office/drawing/2014/main" id="{8ECC42DC-4692-F3F5-C319-4EEF041D9BE9}"/>
              </a:ext>
            </a:extLst>
          </p:cNvPr>
          <p:cNvSpPr txBox="1">
            <a:spLocks noChangeArrowheads="1"/>
          </p:cNvSpPr>
          <p:nvPr/>
        </p:nvSpPr>
        <p:spPr bwMode="auto">
          <a:xfrm>
            <a:off x="228600"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extLst>
      <p:ext uri="{BB962C8B-B14F-4D97-AF65-F5344CB8AC3E}">
        <p14:creationId xmlns:p14="http://schemas.microsoft.com/office/powerpoint/2010/main" val="2012514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8C7F4-DD80-7A1A-70CE-0676C9E02C99}"/>
              </a:ext>
            </a:extLst>
          </p:cNvPr>
          <p:cNvSpPr>
            <a:spLocks noGrp="1"/>
          </p:cNvSpPr>
          <p:nvPr>
            <p:ph type="title"/>
          </p:nvPr>
        </p:nvSpPr>
        <p:spPr/>
        <p:txBody>
          <a:bodyPr/>
          <a:lstStyle/>
          <a:p>
            <a:r>
              <a:rPr lang="en-US" b="1" dirty="0">
                <a:solidFill>
                  <a:schemeClr val="bg1">
                    <a:lumMod val="50000"/>
                  </a:schemeClr>
                </a:solidFill>
              </a:rPr>
              <a:t>Guides</a:t>
            </a:r>
          </a:p>
        </p:txBody>
      </p:sp>
      <p:sp>
        <p:nvSpPr>
          <p:cNvPr id="3" name="Text Placeholder 2">
            <a:extLst>
              <a:ext uri="{FF2B5EF4-FFF2-40B4-BE49-F238E27FC236}">
                <a16:creationId xmlns:a16="http://schemas.microsoft.com/office/drawing/2014/main" id="{92B3B147-0534-4F0D-E3DD-CAAE6ECD3EDF}"/>
              </a:ext>
            </a:extLst>
          </p:cNvPr>
          <p:cNvSpPr>
            <a:spLocks noGrp="1"/>
          </p:cNvSpPr>
          <p:nvPr>
            <p:ph type="body" sz="quarter" idx="12"/>
          </p:nvPr>
        </p:nvSpPr>
        <p:spPr/>
        <p:txBody>
          <a:bodyPr/>
          <a:lstStyle/>
          <a:p>
            <a:r>
              <a:rPr lang="en-US" sz="2200" dirty="0"/>
              <a:t>To assist nutrition and dietetics professionals with implementing evidence-based practice recommendations and clinical practice innovations into daily practice, the Academy developed Implementing Evidence: From Guidelines to Daily Practice. Download it from: </a:t>
            </a:r>
            <a:r>
              <a:rPr lang="en-US" sz="2200" dirty="0">
                <a:hlinkClick r:id="rId2"/>
              </a:rPr>
              <a:t>www.andeal.org/guideline-implementation</a:t>
            </a:r>
            <a:r>
              <a:rPr lang="en-US" sz="2200" dirty="0"/>
              <a:t> </a:t>
            </a:r>
            <a:endParaRPr lang="en-US" sz="2600" dirty="0"/>
          </a:p>
          <a:p>
            <a:endParaRPr lang="en-US" sz="2600" dirty="0"/>
          </a:p>
          <a:p>
            <a:r>
              <a:rPr lang="en-US" sz="2200" dirty="0"/>
              <a:t>For tips on implementing the guideline recommendations, download the Nutrition and Physical Activity Practitioner Guide from the EAL website. This two-page guide is designed with clear and unambiguous language that may help practitioners and their patients/clients to actively participate in shared decision making for their nutrition care. Visit </a:t>
            </a:r>
            <a:r>
              <a:rPr lang="en-US" sz="2200" dirty="0">
                <a:hlinkClick r:id="rId3"/>
              </a:rPr>
              <a:t>www.andel.org/npa</a:t>
            </a:r>
            <a:r>
              <a:rPr lang="en-US" sz="2200" dirty="0"/>
              <a:t> and select the Dissemination and Implementation tab.</a:t>
            </a:r>
          </a:p>
          <a:p>
            <a:endParaRPr lang="en-US" sz="2800" dirty="0"/>
          </a:p>
          <a:p>
            <a:endParaRPr lang="en-US" sz="2800" dirty="0"/>
          </a:p>
        </p:txBody>
      </p:sp>
      <p:sp>
        <p:nvSpPr>
          <p:cNvPr id="4" name="Slide Number Placeholder 3">
            <a:extLst>
              <a:ext uri="{FF2B5EF4-FFF2-40B4-BE49-F238E27FC236}">
                <a16:creationId xmlns:a16="http://schemas.microsoft.com/office/drawing/2014/main" id="{1923D98D-E13E-376A-DEBE-739179021CF7}"/>
              </a:ext>
            </a:extLst>
          </p:cNvPr>
          <p:cNvSpPr>
            <a:spLocks noGrp="1"/>
          </p:cNvSpPr>
          <p:nvPr>
            <p:ph type="sldNum" sz="quarter" idx="14"/>
          </p:nvPr>
        </p:nvSpPr>
        <p:spPr/>
        <p:txBody>
          <a:bodyPr/>
          <a:lstStyle/>
          <a:p>
            <a:fld id="{B046E05E-401D-4DD5-A5F7-A24D16D1B9E9}" type="slidenum">
              <a:rPr lang="en-US" altLang="en-US" smtClean="0"/>
              <a:pPr/>
              <a:t>23</a:t>
            </a:fld>
            <a:endParaRPr lang="en-US" altLang="en-US"/>
          </a:p>
        </p:txBody>
      </p:sp>
      <p:sp>
        <p:nvSpPr>
          <p:cNvPr id="5" name="TextBox 4">
            <a:extLst>
              <a:ext uri="{FF2B5EF4-FFF2-40B4-BE49-F238E27FC236}">
                <a16:creationId xmlns:a16="http://schemas.microsoft.com/office/drawing/2014/main" id="{B1AB827D-7988-7A77-5642-D69ABF2A9B76}"/>
              </a:ext>
            </a:extLst>
          </p:cNvPr>
          <p:cNvSpPr txBox="1">
            <a:spLocks noChangeArrowheads="1"/>
          </p:cNvSpPr>
          <p:nvPr/>
        </p:nvSpPr>
        <p:spPr bwMode="auto">
          <a:xfrm>
            <a:off x="436756"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extLst>
      <p:ext uri="{BB962C8B-B14F-4D97-AF65-F5344CB8AC3E}">
        <p14:creationId xmlns:p14="http://schemas.microsoft.com/office/powerpoint/2010/main" val="2019153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89D87A-E2FB-8820-8163-0D7D53400BF6}"/>
              </a:ext>
            </a:extLst>
          </p:cNvPr>
          <p:cNvSpPr>
            <a:spLocks noGrp="1"/>
          </p:cNvSpPr>
          <p:nvPr>
            <p:ph type="body" sz="quarter" idx="12"/>
          </p:nvPr>
        </p:nvSpPr>
        <p:spPr>
          <a:xfrm>
            <a:off x="533400" y="1889757"/>
            <a:ext cx="8077200" cy="685800"/>
          </a:xfrm>
        </p:spPr>
        <p:txBody>
          <a:bodyPr/>
          <a:lstStyle/>
          <a:p>
            <a:r>
              <a:rPr lang="en-US" b="1" dirty="0"/>
              <a:t>Guideline Development</a:t>
            </a:r>
          </a:p>
        </p:txBody>
      </p:sp>
      <p:sp>
        <p:nvSpPr>
          <p:cNvPr id="4" name="Slide Number Placeholder 3">
            <a:extLst>
              <a:ext uri="{FF2B5EF4-FFF2-40B4-BE49-F238E27FC236}">
                <a16:creationId xmlns:a16="http://schemas.microsoft.com/office/drawing/2014/main" id="{D5AD02E6-CB98-C784-B742-AE1608F333AA}"/>
              </a:ext>
            </a:extLst>
          </p:cNvPr>
          <p:cNvSpPr>
            <a:spLocks noGrp="1"/>
          </p:cNvSpPr>
          <p:nvPr>
            <p:ph type="sldNum" sz="quarter" idx="15"/>
          </p:nvPr>
        </p:nvSpPr>
        <p:spPr/>
        <p:txBody>
          <a:bodyPr/>
          <a:lstStyle/>
          <a:p>
            <a:fld id="{0E2DE0E9-B8B0-4A67-B6E7-BA2A864CF432}" type="slidenum">
              <a:rPr lang="en-US" altLang="en-US" smtClean="0"/>
              <a:pPr/>
              <a:t>24</a:t>
            </a:fld>
            <a:endParaRPr lang="en-US" altLang="en-US"/>
          </a:p>
        </p:txBody>
      </p:sp>
      <p:sp>
        <p:nvSpPr>
          <p:cNvPr id="7" name="TextBox 6">
            <a:extLst>
              <a:ext uri="{FF2B5EF4-FFF2-40B4-BE49-F238E27FC236}">
                <a16:creationId xmlns:a16="http://schemas.microsoft.com/office/drawing/2014/main" id="{EB7CBA53-D493-BFFD-05F6-7D98940CB5AD}"/>
              </a:ext>
            </a:extLst>
          </p:cNvPr>
          <p:cNvSpPr txBox="1">
            <a:spLocks noChangeArrowheads="1"/>
          </p:cNvSpPr>
          <p:nvPr/>
        </p:nvSpPr>
        <p:spPr bwMode="auto">
          <a:xfrm>
            <a:off x="436756"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pic>
        <p:nvPicPr>
          <p:cNvPr id="9" name="Picture 8" descr="A close-up of a key&#10;&#10;Description automatically generated with low confidence">
            <a:extLst>
              <a:ext uri="{FF2B5EF4-FFF2-40B4-BE49-F238E27FC236}">
                <a16:creationId xmlns:a16="http://schemas.microsoft.com/office/drawing/2014/main" id="{925A4C61-4434-2C09-5924-F447F58AB03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09850" y="3087655"/>
            <a:ext cx="4171950" cy="2905125"/>
          </a:xfrm>
          <a:prstGeom prst="rect">
            <a:avLst/>
          </a:prstGeom>
        </p:spPr>
      </p:pic>
    </p:spTree>
    <p:extLst>
      <p:ext uri="{BB962C8B-B14F-4D97-AF65-F5344CB8AC3E}">
        <p14:creationId xmlns:p14="http://schemas.microsoft.com/office/powerpoint/2010/main" val="2214573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8E070-45AB-E67C-6355-CD9F6B75CA08}"/>
              </a:ext>
            </a:extLst>
          </p:cNvPr>
          <p:cNvSpPr>
            <a:spLocks noGrp="1"/>
          </p:cNvSpPr>
          <p:nvPr>
            <p:ph type="title"/>
          </p:nvPr>
        </p:nvSpPr>
        <p:spPr/>
        <p:txBody>
          <a:bodyPr/>
          <a:lstStyle/>
          <a:p>
            <a:r>
              <a:rPr lang="en-US" b="1" dirty="0">
                <a:solidFill>
                  <a:schemeClr val="bg1">
                    <a:lumMod val="50000"/>
                  </a:schemeClr>
                </a:solidFill>
              </a:rPr>
              <a:t>Methods</a:t>
            </a:r>
          </a:p>
        </p:txBody>
      </p:sp>
      <p:sp>
        <p:nvSpPr>
          <p:cNvPr id="4" name="Slide Number Placeholder 3">
            <a:extLst>
              <a:ext uri="{FF2B5EF4-FFF2-40B4-BE49-F238E27FC236}">
                <a16:creationId xmlns:a16="http://schemas.microsoft.com/office/drawing/2014/main" id="{4D1D3CFE-1FCC-BB53-2852-538052B6EB0D}"/>
              </a:ext>
            </a:extLst>
          </p:cNvPr>
          <p:cNvSpPr>
            <a:spLocks noGrp="1"/>
          </p:cNvSpPr>
          <p:nvPr>
            <p:ph type="sldNum" sz="quarter" idx="14"/>
          </p:nvPr>
        </p:nvSpPr>
        <p:spPr/>
        <p:txBody>
          <a:bodyPr/>
          <a:lstStyle/>
          <a:p>
            <a:fld id="{B046E05E-401D-4DD5-A5F7-A24D16D1B9E9}" type="slidenum">
              <a:rPr lang="en-US" altLang="en-US" smtClean="0"/>
              <a:pPr/>
              <a:t>25</a:t>
            </a:fld>
            <a:endParaRPr lang="en-US" altLang="en-US"/>
          </a:p>
        </p:txBody>
      </p:sp>
      <p:sp>
        <p:nvSpPr>
          <p:cNvPr id="5" name="Text Placeholder 2">
            <a:extLst>
              <a:ext uri="{FF2B5EF4-FFF2-40B4-BE49-F238E27FC236}">
                <a16:creationId xmlns:a16="http://schemas.microsoft.com/office/drawing/2014/main" id="{9B5CEB63-D6D1-61BB-8101-1BE0A031331F}"/>
              </a:ext>
            </a:extLst>
          </p:cNvPr>
          <p:cNvSpPr>
            <a:spLocks noGrp="1"/>
          </p:cNvSpPr>
          <p:nvPr>
            <p:ph type="body" sz="quarter" idx="12"/>
          </p:nvPr>
        </p:nvSpPr>
        <p:spPr>
          <a:xfrm>
            <a:off x="228600" y="990600"/>
            <a:ext cx="8686800" cy="5410200"/>
          </a:xfrm>
        </p:spPr>
        <p:txBody>
          <a:bodyPr/>
          <a:lstStyle/>
          <a:p>
            <a:r>
              <a:rPr lang="en-US" sz="2400" dirty="0"/>
              <a:t>The methodology for this project was developed using the process of the Academy of Nutrition and Dietetics,</a:t>
            </a:r>
            <a:r>
              <a:rPr lang="en-US" sz="2400" baseline="30000" dirty="0"/>
              <a:t>1,2</a:t>
            </a:r>
            <a:r>
              <a:rPr lang="en-US" sz="2400" dirty="0"/>
              <a:t> in accordance with the Standards for Developing Clinical Practice Guidelines from the National Academy of Science using grading and guideline development tools from the GRADE (Grading of Recommendations Assessment, Development and Evaluation) group.</a:t>
            </a:r>
            <a:r>
              <a:rPr lang="en-US" sz="2400" baseline="30000" dirty="0"/>
              <a:t>3,4</a:t>
            </a:r>
          </a:p>
          <a:p>
            <a:endParaRPr lang="en-US" sz="2400" dirty="0"/>
          </a:p>
          <a:p>
            <a:r>
              <a:rPr lang="en-US" sz="2400" dirty="0"/>
              <a:t>Visit the EAL for the complete NPA-GP guideline </a:t>
            </a:r>
            <a:r>
              <a:rPr lang="en-US" sz="2400" dirty="0">
                <a:hlinkClick r:id="rId2"/>
              </a:rPr>
              <a:t>methods</a:t>
            </a:r>
            <a:r>
              <a:rPr lang="en-US" sz="2400" dirty="0"/>
              <a:t>.</a:t>
            </a:r>
          </a:p>
          <a:p>
            <a:endParaRPr lang="en-US" sz="2400" dirty="0"/>
          </a:p>
          <a:p>
            <a:pPr>
              <a:buFont typeface="+mj-lt"/>
              <a:buAutoNum type="arabicPeriod"/>
            </a:pPr>
            <a:r>
              <a:rPr lang="en-US" sz="1200" dirty="0"/>
              <a:t>Handu D, Moloney L, Wolfram T, Ziegler P, Acosta A, Steiber A. Academy of Nutrition and Dietetics Methodology for Conducting Systematic Reviews for the Evidence Analysis Library. </a:t>
            </a:r>
            <a:r>
              <a:rPr lang="en-US" sz="1200" i="1" dirty="0"/>
              <a:t>J </a:t>
            </a:r>
            <a:r>
              <a:rPr lang="en-US" sz="1200" i="1" dirty="0" err="1"/>
              <a:t>Acad</a:t>
            </a:r>
            <a:r>
              <a:rPr lang="en-US" sz="1200" i="1" dirty="0"/>
              <a:t> </a:t>
            </a:r>
            <a:r>
              <a:rPr lang="en-US" sz="1200" i="1" dirty="0" err="1"/>
              <a:t>Nutr</a:t>
            </a:r>
            <a:r>
              <a:rPr lang="en-US" sz="1200" i="1" dirty="0"/>
              <a:t> Diet</a:t>
            </a:r>
            <a:r>
              <a:rPr lang="en-US" sz="1200" dirty="0"/>
              <a:t>. 2016;116(2):311-318.</a:t>
            </a:r>
          </a:p>
          <a:p>
            <a:pPr>
              <a:buFont typeface="+mj-lt"/>
              <a:buAutoNum type="arabicPeriod"/>
            </a:pPr>
            <a:r>
              <a:rPr lang="en-US" sz="1200" dirty="0"/>
              <a:t>Papoutsakis C, Moloney L, Sinley RC, Acosta A, Handu D, Steiber AL. Academy of Nutrition and Dietetics Methodology for Developing Evidence-Based Nutrition Practice Guidelines. </a:t>
            </a:r>
            <a:r>
              <a:rPr lang="en-US" sz="1200" i="1" dirty="0"/>
              <a:t>J </a:t>
            </a:r>
            <a:r>
              <a:rPr lang="en-US" sz="1200" i="1" dirty="0" err="1"/>
              <a:t>Acad</a:t>
            </a:r>
            <a:r>
              <a:rPr lang="en-US" sz="1200" i="1" dirty="0"/>
              <a:t> </a:t>
            </a:r>
            <a:r>
              <a:rPr lang="en-US" sz="1200" i="1" dirty="0" err="1"/>
              <a:t>Nutr</a:t>
            </a:r>
            <a:r>
              <a:rPr lang="en-US" sz="1200" i="1" dirty="0"/>
              <a:t> Diet</a:t>
            </a:r>
            <a:r>
              <a:rPr lang="en-US" sz="1200" dirty="0"/>
              <a:t>. 2017;117(5):794-804.</a:t>
            </a:r>
          </a:p>
          <a:p>
            <a:pPr>
              <a:buFont typeface="+mj-lt"/>
              <a:buAutoNum type="arabicPeriod"/>
            </a:pPr>
            <a:r>
              <a:rPr lang="en-US" sz="1200" dirty="0"/>
              <a:t>The GRADE Working Group. GRADE handbook for grading quality of evidence and strength of recommendations. Cochrane Collaboration. https://gdt.gradepro.org/app/handbook/handbook.html. Published 2013. Updated October 2013. </a:t>
            </a:r>
          </a:p>
          <a:p>
            <a:pPr>
              <a:buFont typeface="+mj-lt"/>
              <a:buAutoNum type="arabicPeriod"/>
            </a:pPr>
            <a:r>
              <a:rPr lang="en-US" sz="1200" dirty="0"/>
              <a:t>Collaboration TC. Cochrane Handbook for Systematic Reviews of Interventions Version 5.1.0 [updated March 2011]. . In: Higgins JPT </a:t>
            </a:r>
            <a:r>
              <a:rPr lang="en-US" sz="1200" dirty="0" err="1"/>
              <a:t>GSe</a:t>
            </a:r>
            <a:r>
              <a:rPr lang="en-US" sz="1200" dirty="0"/>
              <a:t>, ed.</a:t>
            </a:r>
          </a:p>
        </p:txBody>
      </p:sp>
      <p:sp>
        <p:nvSpPr>
          <p:cNvPr id="6" name="TextBox 5">
            <a:extLst>
              <a:ext uri="{FF2B5EF4-FFF2-40B4-BE49-F238E27FC236}">
                <a16:creationId xmlns:a16="http://schemas.microsoft.com/office/drawing/2014/main" id="{91220BE4-14F0-84A4-41BF-D667DE4691E8}"/>
              </a:ext>
            </a:extLst>
          </p:cNvPr>
          <p:cNvSpPr txBox="1">
            <a:spLocks noChangeArrowheads="1"/>
          </p:cNvSpPr>
          <p:nvPr/>
        </p:nvSpPr>
        <p:spPr bwMode="auto">
          <a:xfrm>
            <a:off x="436756"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extLst>
      <p:ext uri="{BB962C8B-B14F-4D97-AF65-F5344CB8AC3E}">
        <p14:creationId xmlns:p14="http://schemas.microsoft.com/office/powerpoint/2010/main" val="2182713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97F73EF4-DF17-4BA6-B802-916BC0C4CD5B}"/>
              </a:ext>
            </a:extLst>
          </p:cNvPr>
          <p:cNvSpPr>
            <a:spLocks noGrp="1" noRot="1" noChangeArrowheads="1"/>
          </p:cNvSpPr>
          <p:nvPr>
            <p:ph type="title"/>
          </p:nvPr>
        </p:nvSpPr>
        <p:spPr>
          <a:xfrm>
            <a:off x="275063" y="501649"/>
            <a:ext cx="5791200" cy="728663"/>
          </a:xfrm>
        </p:spPr>
        <p:txBody>
          <a:bodyPr/>
          <a:lstStyle/>
          <a:p>
            <a:pPr eaLnBrk="1" hangingPunct="1">
              <a:defRPr/>
            </a:pPr>
            <a:r>
              <a:rPr lang="en-US" altLang="en-US" sz="2600" b="1" dirty="0">
                <a:solidFill>
                  <a:schemeClr val="bg1">
                    <a:lumMod val="50000"/>
                  </a:schemeClr>
                </a:solidFill>
              </a:rPr>
              <a:t>Nutrition and Physical Activity: General Population (2023) Team</a:t>
            </a:r>
          </a:p>
        </p:txBody>
      </p:sp>
      <p:sp>
        <p:nvSpPr>
          <p:cNvPr id="77827" name="Rectangle 3">
            <a:extLst>
              <a:ext uri="{FF2B5EF4-FFF2-40B4-BE49-F238E27FC236}">
                <a16:creationId xmlns:a16="http://schemas.microsoft.com/office/drawing/2014/main" id="{08809C90-56D7-B834-851F-4F9E0CEC3F38}"/>
              </a:ext>
            </a:extLst>
          </p:cNvPr>
          <p:cNvSpPr>
            <a:spLocks noGrp="1" noChangeArrowheads="1"/>
          </p:cNvSpPr>
          <p:nvPr>
            <p:ph type="body" idx="4294967295"/>
          </p:nvPr>
        </p:nvSpPr>
        <p:spPr>
          <a:xfrm>
            <a:off x="457200" y="1524000"/>
            <a:ext cx="8051180" cy="4190999"/>
          </a:xfrm>
        </p:spPr>
        <p:txBody>
          <a:bodyPr/>
          <a:lstStyle/>
          <a:p>
            <a:pPr marL="0" indent="0">
              <a:defRPr/>
            </a:pPr>
            <a:r>
              <a:rPr lang="en-US" sz="2200" b="1" dirty="0"/>
              <a:t>Expert Panel Workgroup</a:t>
            </a:r>
          </a:p>
          <a:p>
            <a:pPr>
              <a:buFont typeface="Arial" panose="020B0604020202020204" pitchFamily="34" charset="0"/>
              <a:buChar char="•"/>
              <a:defRPr/>
            </a:pPr>
            <a:r>
              <a:rPr lang="en-US" sz="2200" dirty="0"/>
              <a:t>Justin A. Robinson, MA, RDN, CSSD, Chair</a:t>
            </a:r>
          </a:p>
          <a:p>
            <a:pPr>
              <a:buFont typeface="Arial" panose="020B0604020202020204" pitchFamily="34" charset="0"/>
              <a:buChar char="•"/>
              <a:defRPr/>
            </a:pPr>
            <a:r>
              <a:rPr lang="en-US" sz="2200" dirty="0"/>
              <a:t>Kimberly Gottesman, DCN, RDN, LDN, CNSC</a:t>
            </a:r>
          </a:p>
          <a:p>
            <a:pPr>
              <a:buFont typeface="Arial" panose="020B0604020202020204" pitchFamily="34" charset="0"/>
              <a:buChar char="•"/>
              <a:defRPr/>
            </a:pPr>
            <a:r>
              <a:rPr lang="en-US" sz="2200" dirty="0"/>
              <a:t>Peggy L. Hamlett, PhD, MS</a:t>
            </a:r>
          </a:p>
          <a:p>
            <a:pPr>
              <a:buFont typeface="Arial" panose="020B0604020202020204" pitchFamily="34" charset="0"/>
              <a:buChar char="•"/>
              <a:defRPr/>
            </a:pPr>
            <a:r>
              <a:rPr lang="en-US" sz="2200" dirty="0"/>
              <a:t>Lama Mattar, PhD, MS</a:t>
            </a:r>
          </a:p>
          <a:p>
            <a:pPr>
              <a:buFont typeface="Arial" panose="020B0604020202020204" pitchFamily="34" charset="0"/>
              <a:buChar char="•"/>
              <a:defRPr/>
            </a:pPr>
            <a:r>
              <a:rPr lang="en-US" sz="2200" dirty="0"/>
              <a:t>Erin M. Nitschke, PhD, MS, NSCA-CPT, NFPT-CPT</a:t>
            </a:r>
          </a:p>
          <a:p>
            <a:pPr>
              <a:buFont typeface="Arial" panose="020B0604020202020204" pitchFamily="34" charset="0"/>
              <a:buChar char="•"/>
              <a:defRPr/>
            </a:pPr>
            <a:r>
              <a:rPr lang="en-US" sz="2200" dirty="0"/>
              <a:t>Ashley P. Tovar, PhD, RDN</a:t>
            </a:r>
          </a:p>
          <a:p>
            <a:pPr marL="0" indent="0">
              <a:defRPr/>
            </a:pPr>
            <a:endParaRPr lang="en-US" sz="2200" dirty="0"/>
          </a:p>
          <a:p>
            <a:pPr marL="0" indent="0">
              <a:defRPr/>
            </a:pPr>
            <a:r>
              <a:rPr lang="en-US" sz="2200" b="1" dirty="0"/>
              <a:t>Project Leaders</a:t>
            </a:r>
            <a:endParaRPr lang="en-US" sz="2200" dirty="0"/>
          </a:p>
          <a:p>
            <a:pPr marL="285750" indent="-285750">
              <a:buFont typeface="Arial" panose="020B0604020202020204" pitchFamily="34" charset="0"/>
              <a:buChar char="•"/>
              <a:defRPr/>
            </a:pPr>
            <a:r>
              <a:rPr lang="en-US" sz="2200" dirty="0"/>
              <a:t>Mary Rozga, PhD, RDN, Project Manager</a:t>
            </a:r>
          </a:p>
          <a:p>
            <a:pPr marL="285750" indent="-285750">
              <a:buFont typeface="Arial" panose="020B0604020202020204" pitchFamily="34" charset="0"/>
              <a:buChar char="•"/>
              <a:defRPr/>
            </a:pPr>
            <a:r>
              <a:rPr lang="en-US" sz="2200" dirty="0"/>
              <a:t>Kathryn S. Keim, PhD, RD, Lead Analyst</a:t>
            </a:r>
          </a:p>
          <a:p>
            <a:pPr marL="285750" indent="-285750">
              <a:buFont typeface="Arial" panose="020B0604020202020204" pitchFamily="34" charset="0"/>
              <a:buChar char="•"/>
              <a:defRPr/>
            </a:pPr>
            <a:r>
              <a:rPr lang="en-US" sz="2200" dirty="0"/>
              <a:t>Michelle Fiander, MA, MLIS, Medical Librarian</a:t>
            </a:r>
          </a:p>
        </p:txBody>
      </p:sp>
      <p:sp>
        <p:nvSpPr>
          <p:cNvPr id="81924" name="Slide Number Placeholder 4">
            <a:extLst>
              <a:ext uri="{FF2B5EF4-FFF2-40B4-BE49-F238E27FC236}">
                <a16:creationId xmlns:a16="http://schemas.microsoft.com/office/drawing/2014/main" id="{6D80D540-E5F7-4255-6F34-B0D76F149B43}"/>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0CC60CB3-B8C5-4C93-8197-4F61A7AA2DD7}" type="slidenum">
              <a:rPr lang="en-US" altLang="en-US" sz="1200">
                <a:solidFill>
                  <a:srgbClr val="717171"/>
                </a:solidFill>
                <a:latin typeface="Arial" panose="020B0604020202020204" pitchFamily="34" charset="0"/>
              </a:rPr>
              <a:pPr>
                <a:buFontTx/>
                <a:buNone/>
              </a:pPr>
              <a:t>26</a:t>
            </a:fld>
            <a:endParaRPr lang="en-US" altLang="en-US" sz="1200">
              <a:solidFill>
                <a:srgbClr val="717171"/>
              </a:solidFill>
              <a:latin typeface="Arial" panose="020B0604020202020204" pitchFamily="34" charset="0"/>
            </a:endParaRPr>
          </a:p>
        </p:txBody>
      </p:sp>
      <p:sp>
        <p:nvSpPr>
          <p:cNvPr id="81925" name="TextBox 4">
            <a:extLst>
              <a:ext uri="{FF2B5EF4-FFF2-40B4-BE49-F238E27FC236}">
                <a16:creationId xmlns:a16="http://schemas.microsoft.com/office/drawing/2014/main" id="{AC4C57C7-AAB6-6C11-92FA-AC02094FB642}"/>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
        <p:nvSpPr>
          <p:cNvPr id="2" name="TextBox 1">
            <a:extLst>
              <a:ext uri="{FF2B5EF4-FFF2-40B4-BE49-F238E27FC236}">
                <a16:creationId xmlns:a16="http://schemas.microsoft.com/office/drawing/2014/main" id="{0CB2516B-7ECE-2584-BA3F-53CEBD62B239}"/>
              </a:ext>
            </a:extLst>
          </p:cNvPr>
          <p:cNvSpPr txBox="1"/>
          <p:nvPr/>
        </p:nvSpPr>
        <p:spPr>
          <a:xfrm>
            <a:off x="1447800" y="6142425"/>
            <a:ext cx="5585183" cy="276999"/>
          </a:xfrm>
          <a:prstGeom prst="rect">
            <a:avLst/>
          </a:prstGeom>
          <a:noFill/>
        </p:spPr>
        <p:txBody>
          <a:bodyPr wrap="none" rtlCol="0">
            <a:spAutoFit/>
          </a:bodyPr>
          <a:lstStyle/>
          <a:p>
            <a:r>
              <a:rPr lang="en-US" sz="1200" dirty="0"/>
              <a:t>Visit the EAL for affiliations and any disclosures of potential conflicts of interests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475C3347-6AE0-1BB5-5604-B82C128E83EA}"/>
              </a:ext>
            </a:extLst>
          </p:cNvPr>
          <p:cNvSpPr>
            <a:spLocks noGrp="1"/>
          </p:cNvSpPr>
          <p:nvPr>
            <p:ph type="title"/>
          </p:nvPr>
        </p:nvSpPr>
        <p:spPr/>
        <p:txBody>
          <a:bodyPr/>
          <a:lstStyle/>
          <a:p>
            <a:pPr>
              <a:defRPr/>
            </a:pPr>
            <a:r>
              <a:rPr lang="en-US" altLang="en-US" b="1" dirty="0">
                <a:solidFill>
                  <a:schemeClr val="bg1">
                    <a:lumMod val="50000"/>
                  </a:schemeClr>
                </a:solidFill>
              </a:rPr>
              <a:t>Major Recommendations</a:t>
            </a:r>
          </a:p>
        </p:txBody>
      </p:sp>
      <p:sp>
        <p:nvSpPr>
          <p:cNvPr id="83971" name="Text Placeholder 2">
            <a:extLst>
              <a:ext uri="{FF2B5EF4-FFF2-40B4-BE49-F238E27FC236}">
                <a16:creationId xmlns:a16="http://schemas.microsoft.com/office/drawing/2014/main" id="{4DAEC0D7-BDA0-0E9F-2C2E-00E582FACF32}"/>
              </a:ext>
            </a:extLst>
          </p:cNvPr>
          <p:cNvSpPr>
            <a:spLocks noGrp="1"/>
          </p:cNvSpPr>
          <p:nvPr>
            <p:ph type="body" sz="quarter" idx="12"/>
          </p:nvPr>
        </p:nvSpPr>
        <p:spPr>
          <a:xfrm>
            <a:off x="228600" y="990600"/>
            <a:ext cx="8686800" cy="2971800"/>
          </a:xfrm>
        </p:spPr>
        <p:txBody>
          <a:bodyPr/>
          <a:lstStyle/>
          <a:p>
            <a:pPr marL="0" indent="0"/>
            <a:r>
              <a:rPr lang="en-US" altLang="en-US" sz="2400" dirty="0"/>
              <a:t>This presentation consisted of the Executive Summary of Recommendations for the Academy of Nutrition and Dietetics </a:t>
            </a:r>
            <a:r>
              <a:rPr lang="en-US" altLang="en-US" sz="2400" b="1" dirty="0"/>
              <a:t>Nutrition and Physical Activity: General Population </a:t>
            </a:r>
            <a:r>
              <a:rPr lang="en-US" altLang="en-US" sz="2400" dirty="0"/>
              <a:t>Evidence-Based Nutrition Practice Guideline. </a:t>
            </a:r>
          </a:p>
          <a:p>
            <a:pPr marL="0" indent="0"/>
            <a:endParaRPr lang="en-US" altLang="en-US" sz="2400" dirty="0"/>
          </a:p>
          <a:p>
            <a:pPr marL="0" indent="0"/>
            <a:r>
              <a:rPr lang="en-US" altLang="en-US" sz="2400" dirty="0"/>
              <a:t>The Major Recommendations and more detail (including the evidence analysis supporting these recommendations) is available for free to Academy members and EAL subscribers.</a:t>
            </a:r>
          </a:p>
          <a:p>
            <a:pPr marL="0" indent="0"/>
            <a:r>
              <a:rPr lang="en-US" altLang="en-US" sz="2400" dirty="0"/>
              <a:t>                                                        </a:t>
            </a:r>
          </a:p>
        </p:txBody>
      </p:sp>
      <p:sp>
        <p:nvSpPr>
          <p:cNvPr id="83972" name="Slide Number Placeholder 3">
            <a:extLst>
              <a:ext uri="{FF2B5EF4-FFF2-40B4-BE49-F238E27FC236}">
                <a16:creationId xmlns:a16="http://schemas.microsoft.com/office/drawing/2014/main" id="{32BEF635-8D43-4B81-704D-5D7073EB0DFB}"/>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EA8F3E-8750-48EF-A579-E61DE9DBA8C3}" type="slidenum">
              <a:rPr lang="en-US" altLang="en-US">
                <a:solidFill>
                  <a:srgbClr val="717171"/>
                </a:solidFill>
                <a:latin typeface="Tahoma" panose="020B0604030504040204" pitchFamily="34" charset="0"/>
                <a:cs typeface="Tahoma" panose="020B0604030504040204" pitchFamily="34" charset="0"/>
              </a:rPr>
              <a:pPr/>
              <a:t>27</a:t>
            </a:fld>
            <a:endParaRPr lang="en-US" altLang="en-US">
              <a:solidFill>
                <a:srgbClr val="717171"/>
              </a:solidFill>
              <a:latin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43E7E117-95B7-F53B-344A-95FC658177D2}"/>
              </a:ext>
            </a:extLst>
          </p:cNvPr>
          <p:cNvPicPr>
            <a:picLocks noChangeAspect="1"/>
          </p:cNvPicPr>
          <p:nvPr/>
        </p:nvPicPr>
        <p:blipFill>
          <a:blip r:embed="rId2"/>
          <a:stretch>
            <a:fillRect/>
          </a:stretch>
        </p:blipFill>
        <p:spPr>
          <a:xfrm>
            <a:off x="762000" y="4229432"/>
            <a:ext cx="4146550" cy="2079293"/>
          </a:xfrm>
          <a:prstGeom prst="rect">
            <a:avLst/>
          </a:prstGeom>
          <a:ln>
            <a:noFill/>
          </a:ln>
          <a:effectLst>
            <a:outerShdw blurRad="292100" dist="139700" dir="2700000" algn="tl" rotWithShape="0">
              <a:srgbClr val="333333">
                <a:alpha val="65000"/>
              </a:srgbClr>
            </a:outerShdw>
          </a:effectLst>
        </p:spPr>
      </p:pic>
      <p:sp>
        <p:nvSpPr>
          <p:cNvPr id="83974" name="TextBox 5">
            <a:extLst>
              <a:ext uri="{FF2B5EF4-FFF2-40B4-BE49-F238E27FC236}">
                <a16:creationId xmlns:a16="http://schemas.microsoft.com/office/drawing/2014/main" id="{09560432-691E-4953-4A6E-ABB61716E2E1}"/>
              </a:ext>
            </a:extLst>
          </p:cNvPr>
          <p:cNvSpPr txBox="1">
            <a:spLocks noChangeArrowheads="1"/>
          </p:cNvSpPr>
          <p:nvPr/>
        </p:nvSpPr>
        <p:spPr bwMode="auto">
          <a:xfrm>
            <a:off x="5486400" y="4800600"/>
            <a:ext cx="1890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hlinkClick r:id="rId3"/>
              </a:rPr>
              <a:t>www.andeal.org</a:t>
            </a:r>
            <a:r>
              <a:rPr lang="en-US" altLang="en-US"/>
              <a:t> </a:t>
            </a:r>
          </a:p>
        </p:txBody>
      </p:sp>
      <p:sp>
        <p:nvSpPr>
          <p:cNvPr id="83975" name="TextBox 4">
            <a:extLst>
              <a:ext uri="{FF2B5EF4-FFF2-40B4-BE49-F238E27FC236}">
                <a16:creationId xmlns:a16="http://schemas.microsoft.com/office/drawing/2014/main" id="{377978C0-13C8-BEC3-55FD-969D1C153741}"/>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Placeholder 1">
            <a:extLst>
              <a:ext uri="{FF2B5EF4-FFF2-40B4-BE49-F238E27FC236}">
                <a16:creationId xmlns:a16="http://schemas.microsoft.com/office/drawing/2014/main" id="{823C9400-A3C6-D142-0ABB-64FE02645893}"/>
              </a:ext>
            </a:extLst>
          </p:cNvPr>
          <p:cNvSpPr>
            <a:spLocks noGrp="1"/>
          </p:cNvSpPr>
          <p:nvPr>
            <p:ph type="body" sz="quarter" idx="12"/>
          </p:nvPr>
        </p:nvSpPr>
        <p:spPr>
          <a:xfrm>
            <a:off x="457200" y="1676400"/>
            <a:ext cx="8077200" cy="685800"/>
          </a:xfrm>
        </p:spPr>
        <p:txBody>
          <a:bodyPr/>
          <a:lstStyle/>
          <a:p>
            <a:pPr marL="0" indent="0"/>
            <a:r>
              <a:rPr lang="en-US" altLang="en-US" dirty="0"/>
              <a:t>Learn more:</a:t>
            </a:r>
          </a:p>
          <a:p>
            <a:pPr marL="0" indent="0"/>
            <a:endParaRPr lang="en-US" altLang="en-US" dirty="0"/>
          </a:p>
        </p:txBody>
      </p:sp>
      <p:sp>
        <p:nvSpPr>
          <p:cNvPr id="86019" name="Text Placeholder 2">
            <a:extLst>
              <a:ext uri="{FF2B5EF4-FFF2-40B4-BE49-F238E27FC236}">
                <a16:creationId xmlns:a16="http://schemas.microsoft.com/office/drawing/2014/main" id="{31DEFBE2-DA54-FCDE-C154-A8B973703CE8}"/>
              </a:ext>
            </a:extLst>
          </p:cNvPr>
          <p:cNvSpPr>
            <a:spLocks noGrp="1"/>
          </p:cNvSpPr>
          <p:nvPr>
            <p:ph type="body" sz="quarter" idx="13"/>
          </p:nvPr>
        </p:nvSpPr>
        <p:spPr>
          <a:xfrm>
            <a:off x="533400" y="2819400"/>
            <a:ext cx="8077200" cy="990600"/>
          </a:xfrm>
        </p:spPr>
        <p:txBody>
          <a:bodyPr/>
          <a:lstStyle/>
          <a:p>
            <a:pPr marL="0" indent="0"/>
            <a:r>
              <a:rPr lang="en-US" altLang="en-US" dirty="0">
                <a:solidFill>
                  <a:srgbClr val="7F7F7F"/>
                </a:solidFill>
              </a:rPr>
              <a:t>Academy of Nutrition and Dietetics Evidence Analysis Library</a:t>
            </a:r>
            <a:r>
              <a:rPr lang="en-US" altLang="en-US" baseline="30000" dirty="0">
                <a:solidFill>
                  <a:srgbClr val="7F7F7F"/>
                </a:solidFill>
              </a:rPr>
              <a:t>®</a:t>
            </a:r>
          </a:p>
          <a:p>
            <a:pPr marL="0" indent="0"/>
            <a:endParaRPr lang="en-US" altLang="en-US" baseline="30000" dirty="0">
              <a:solidFill>
                <a:srgbClr val="7F7F7F"/>
              </a:solidFill>
            </a:endParaRPr>
          </a:p>
          <a:p>
            <a:pPr marL="0" indent="0"/>
            <a:r>
              <a:rPr lang="en-US" altLang="en-US" baseline="30000" dirty="0">
                <a:solidFill>
                  <a:srgbClr val="7F7F7F"/>
                </a:solidFill>
                <a:hlinkClick r:id="rId3"/>
              </a:rPr>
              <a:t>www.andeal.org</a:t>
            </a:r>
            <a:r>
              <a:rPr lang="en-US" altLang="en-US" sz="2400" dirty="0">
                <a:solidFill>
                  <a:srgbClr val="7F7F7F"/>
                </a:solidFill>
              </a:rPr>
              <a:t> </a:t>
            </a:r>
          </a:p>
          <a:p>
            <a:pPr marL="0" indent="0"/>
            <a:r>
              <a:rPr lang="en-US" altLang="en-US" sz="2400" dirty="0">
                <a:solidFill>
                  <a:srgbClr val="7F7F7F"/>
                </a:solidFill>
                <a:hlinkClick r:id="rId4"/>
              </a:rPr>
              <a:t>eal@eatright.org</a:t>
            </a:r>
            <a:r>
              <a:rPr lang="en-US" altLang="en-US" sz="2400" dirty="0">
                <a:solidFill>
                  <a:srgbClr val="7F7F7F"/>
                </a:solidFill>
              </a:rPr>
              <a:t> </a:t>
            </a:r>
          </a:p>
          <a:p>
            <a:pPr marL="0" indent="0"/>
            <a:endParaRPr lang="en-US" altLang="en-US" dirty="0"/>
          </a:p>
        </p:txBody>
      </p:sp>
      <p:sp>
        <p:nvSpPr>
          <p:cNvPr id="86020" name="Slide Number Placeholder 3">
            <a:extLst>
              <a:ext uri="{FF2B5EF4-FFF2-40B4-BE49-F238E27FC236}">
                <a16:creationId xmlns:a16="http://schemas.microsoft.com/office/drawing/2014/main" id="{C150B9A7-FC04-C890-DF41-C363B923B032}"/>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449ED9C7-C646-4572-AABB-D35AA95889A3}" type="slidenum">
              <a:rPr lang="en-US" altLang="en-US" sz="1200">
                <a:solidFill>
                  <a:srgbClr val="717171"/>
                </a:solidFill>
              </a:rPr>
              <a:pPr>
                <a:buFontTx/>
                <a:buNone/>
              </a:pPr>
              <a:t>28</a:t>
            </a:fld>
            <a:endParaRPr lang="en-US" altLang="en-US" sz="1200">
              <a:solidFill>
                <a:srgbClr val="717171"/>
              </a:solidFill>
            </a:endParaRPr>
          </a:p>
        </p:txBody>
      </p:sp>
      <p:sp>
        <p:nvSpPr>
          <p:cNvPr id="86021" name="TextBox 4">
            <a:extLst>
              <a:ext uri="{FF2B5EF4-FFF2-40B4-BE49-F238E27FC236}">
                <a16:creationId xmlns:a16="http://schemas.microsoft.com/office/drawing/2014/main" id="{E2775157-168F-923D-7785-E89147A3F15F}"/>
              </a:ext>
            </a:extLst>
          </p:cNvPr>
          <p:cNvSpPr txBox="1">
            <a:spLocks noChangeArrowheads="1"/>
          </p:cNvSpPr>
          <p:nvPr/>
        </p:nvSpPr>
        <p:spPr bwMode="auto">
          <a:xfrm>
            <a:off x="436756"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5140B41A-A90A-5F88-A574-9366E49183C0}"/>
              </a:ext>
            </a:extLst>
          </p:cNvPr>
          <p:cNvSpPr>
            <a:spLocks noGrp="1"/>
          </p:cNvSpPr>
          <p:nvPr>
            <p:ph type="title"/>
          </p:nvPr>
        </p:nvSpPr>
        <p:spPr/>
        <p:txBody>
          <a:bodyPr/>
          <a:lstStyle/>
          <a:p>
            <a:pPr>
              <a:defRPr/>
            </a:pPr>
            <a:r>
              <a:rPr lang="en-US" altLang="en-US" sz="3200" b="1" dirty="0">
                <a:solidFill>
                  <a:schemeClr val="bg1">
                    <a:lumMod val="50000"/>
                  </a:schemeClr>
                </a:solidFill>
              </a:rPr>
              <a:t>Overall Guideline Objective</a:t>
            </a:r>
          </a:p>
        </p:txBody>
      </p:sp>
      <p:sp>
        <p:nvSpPr>
          <p:cNvPr id="19459" name="Text Placeholder 2">
            <a:extLst>
              <a:ext uri="{FF2B5EF4-FFF2-40B4-BE49-F238E27FC236}">
                <a16:creationId xmlns:a16="http://schemas.microsoft.com/office/drawing/2014/main" id="{31BEB08E-E813-70AD-6441-86D2D9E1209F}"/>
              </a:ext>
            </a:extLst>
          </p:cNvPr>
          <p:cNvSpPr>
            <a:spLocks noGrp="1"/>
          </p:cNvSpPr>
          <p:nvPr>
            <p:ph type="body" sz="quarter" idx="12"/>
          </p:nvPr>
        </p:nvSpPr>
        <p:spPr>
          <a:xfrm>
            <a:off x="685800" y="990600"/>
            <a:ext cx="7924800" cy="4876800"/>
          </a:xfrm>
        </p:spPr>
        <p:txBody>
          <a:bodyPr/>
          <a:lstStyle/>
          <a:p>
            <a:pPr marL="0" indent="0"/>
            <a:r>
              <a:rPr lang="en-US" altLang="en-US" sz="1800" dirty="0"/>
              <a:t>	</a:t>
            </a:r>
          </a:p>
          <a:p>
            <a:pPr marL="0" indent="0"/>
            <a:r>
              <a:rPr lang="en-US" sz="2600" dirty="0">
                <a:effectLst/>
                <a:ea typeface="Tahoma" panose="020B0604030504040204" pitchFamily="34" charset="0"/>
              </a:rPr>
              <a:t>The objective of this evidence-based nutrition practice guideline is to inform practice decisions for nutrition and exercise practitioners by providing nutrition and physical activity interventions for adults (≥18 years of age) who are healthy or have cardiometabolic risk factors to guide improvement of nutrition and physical activity behaviors and cardiometabolic disease risk reduction.</a:t>
            </a:r>
            <a:endParaRPr lang="en-US" altLang="en-US" sz="2600" b="1" dirty="0"/>
          </a:p>
        </p:txBody>
      </p:sp>
      <p:sp>
        <p:nvSpPr>
          <p:cNvPr id="19460" name="Slide Number Placeholder 4">
            <a:extLst>
              <a:ext uri="{FF2B5EF4-FFF2-40B4-BE49-F238E27FC236}">
                <a16:creationId xmlns:a16="http://schemas.microsoft.com/office/drawing/2014/main" id="{9E148EC9-0F25-D61A-26B6-03BDD96F8EDB}"/>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6B8C0C23-1D48-4ABB-A49E-E8B9C740708E}" type="slidenum">
              <a:rPr lang="en-US" altLang="en-US" sz="1200">
                <a:solidFill>
                  <a:srgbClr val="717171"/>
                </a:solidFill>
                <a:latin typeface="Arial" panose="020B0604020202020204" pitchFamily="34" charset="0"/>
              </a:rPr>
              <a:pPr>
                <a:buFontTx/>
                <a:buNone/>
              </a:pPr>
              <a:t>3</a:t>
            </a:fld>
            <a:endParaRPr lang="en-US" altLang="en-US" sz="1200">
              <a:solidFill>
                <a:srgbClr val="717171"/>
              </a:solidFill>
              <a:latin typeface="Arial" panose="020B0604020202020204" pitchFamily="34" charset="0"/>
            </a:endParaRPr>
          </a:p>
        </p:txBody>
      </p:sp>
      <p:sp>
        <p:nvSpPr>
          <p:cNvPr id="19461" name="TextBox 4">
            <a:extLst>
              <a:ext uri="{FF2B5EF4-FFF2-40B4-BE49-F238E27FC236}">
                <a16:creationId xmlns:a16="http://schemas.microsoft.com/office/drawing/2014/main" id="{CC05BA53-825E-35F4-B413-178F9F953519}"/>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7CFC8390-2F1A-94C0-988F-5A8DD9B5C028}"/>
              </a:ext>
            </a:extLst>
          </p:cNvPr>
          <p:cNvSpPr>
            <a:spLocks noGrp="1" noChangeArrowheads="1"/>
          </p:cNvSpPr>
          <p:nvPr>
            <p:ph type="body" idx="4294967295"/>
          </p:nvPr>
        </p:nvSpPr>
        <p:spPr>
          <a:xfrm>
            <a:off x="304800" y="1143000"/>
            <a:ext cx="8229600" cy="5334000"/>
          </a:xfrm>
        </p:spPr>
        <p:txBody>
          <a:bodyPr/>
          <a:lstStyle/>
          <a:p>
            <a:pPr marL="457200" indent="-457200" eaLnBrk="1" hangingPunct="1">
              <a:buFont typeface="Arial" panose="020B0604020202020204" pitchFamily="34" charset="0"/>
              <a:buChar char="•"/>
              <a:defRPr/>
            </a:pPr>
            <a:r>
              <a:rPr lang="en-US" altLang="en-US" sz="3000" dirty="0"/>
              <a:t>Adults (≥18 years of age) </a:t>
            </a:r>
          </a:p>
          <a:p>
            <a:pPr marL="457200" indent="-457200" eaLnBrk="1" hangingPunct="1">
              <a:buFont typeface="Arial" panose="020B0604020202020204" pitchFamily="34" charset="0"/>
              <a:buChar char="•"/>
              <a:defRPr/>
            </a:pPr>
            <a:r>
              <a:rPr lang="en-US" altLang="en-US" sz="3000" dirty="0"/>
              <a:t>Male and Female</a:t>
            </a:r>
          </a:p>
          <a:p>
            <a:pPr algn="ctr" eaLnBrk="1" hangingPunct="1">
              <a:buFont typeface="Wingdings" panose="05000000000000000000" pitchFamily="2" charset="2"/>
              <a:buNone/>
              <a:defRPr/>
            </a:pPr>
            <a:endParaRPr lang="en-US" altLang="en-US" sz="3000" b="1" dirty="0"/>
          </a:p>
          <a:p>
            <a:pPr algn="ctr" eaLnBrk="1" hangingPunct="1">
              <a:buFont typeface="Wingdings" panose="05000000000000000000" pitchFamily="2" charset="2"/>
              <a:buNone/>
              <a:defRPr/>
            </a:pPr>
            <a:r>
              <a:rPr lang="en-US" altLang="en-US" sz="3000" b="1" dirty="0">
                <a:solidFill>
                  <a:srgbClr val="990033"/>
                </a:solidFill>
              </a:rPr>
              <a:t>Target Population Description</a:t>
            </a:r>
            <a:br>
              <a:rPr lang="en-US" altLang="en-US" sz="3000" b="1" dirty="0">
                <a:solidFill>
                  <a:schemeClr val="accent4">
                    <a:lumMod val="50000"/>
                  </a:schemeClr>
                </a:solidFill>
              </a:rPr>
            </a:br>
            <a:endParaRPr lang="en-US" altLang="en-US" sz="3000" b="1" dirty="0">
              <a:solidFill>
                <a:schemeClr val="accent4">
                  <a:lumMod val="50000"/>
                </a:schemeClr>
              </a:solidFill>
            </a:endParaRPr>
          </a:p>
          <a:p>
            <a:pPr algn="ctr" eaLnBrk="1" hangingPunct="1">
              <a:buFont typeface="Wingdings" panose="05000000000000000000" pitchFamily="2" charset="2"/>
              <a:buNone/>
              <a:defRPr/>
            </a:pPr>
            <a:r>
              <a:rPr lang="en-US" altLang="en-US" sz="2400" dirty="0"/>
              <a:t>Adults (≥18 years of age) who are healthy or have cardiometabolic risk factors, such as overweight (body mass index ≥25 kg/m</a:t>
            </a:r>
            <a:r>
              <a:rPr lang="en-US" altLang="en-US" sz="2400" baseline="30000" dirty="0"/>
              <a:t>2</a:t>
            </a:r>
            <a:r>
              <a:rPr lang="en-US" altLang="en-US" sz="2400" dirty="0"/>
              <a:t> or as defined for the specific population), pre-diabetes and pre-hypertension. It does not focus on adults with a diagnosed disease.</a:t>
            </a:r>
            <a:endParaRPr lang="en-US" altLang="en-US" sz="2400" baseline="30000" dirty="0"/>
          </a:p>
        </p:txBody>
      </p:sp>
      <p:sp>
        <p:nvSpPr>
          <p:cNvPr id="21507" name="Title 5">
            <a:extLst>
              <a:ext uri="{FF2B5EF4-FFF2-40B4-BE49-F238E27FC236}">
                <a16:creationId xmlns:a16="http://schemas.microsoft.com/office/drawing/2014/main" id="{217AB778-3BCE-2CDC-4DBC-45E3521B3BAD}"/>
              </a:ext>
            </a:extLst>
          </p:cNvPr>
          <p:cNvSpPr>
            <a:spLocks noGrp="1"/>
          </p:cNvSpPr>
          <p:nvPr>
            <p:ph type="title"/>
          </p:nvPr>
        </p:nvSpPr>
        <p:spPr/>
        <p:txBody>
          <a:bodyPr/>
          <a:lstStyle/>
          <a:p>
            <a:pPr>
              <a:defRPr/>
            </a:pPr>
            <a:r>
              <a:rPr lang="en-US" altLang="en-US" sz="3200" b="1" dirty="0">
                <a:solidFill>
                  <a:schemeClr val="bg1">
                    <a:lumMod val="50000"/>
                  </a:schemeClr>
                </a:solidFill>
              </a:rPr>
              <a:t>Target Population</a:t>
            </a:r>
          </a:p>
        </p:txBody>
      </p:sp>
      <p:sp>
        <p:nvSpPr>
          <p:cNvPr id="21508" name="Slide Number Placeholder 5">
            <a:extLst>
              <a:ext uri="{FF2B5EF4-FFF2-40B4-BE49-F238E27FC236}">
                <a16:creationId xmlns:a16="http://schemas.microsoft.com/office/drawing/2014/main" id="{1AB98528-6E4A-3952-2636-B359DB6A1C62}"/>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F1C80746-4FD0-4F32-BC16-FE93BF9CC8BD}" type="slidenum">
              <a:rPr lang="en-US" altLang="en-US" sz="1200">
                <a:solidFill>
                  <a:srgbClr val="717171"/>
                </a:solidFill>
              </a:rPr>
              <a:pPr>
                <a:buFontTx/>
                <a:buNone/>
              </a:pPr>
              <a:t>4</a:t>
            </a:fld>
            <a:endParaRPr lang="en-US" altLang="en-US" sz="1200">
              <a:solidFill>
                <a:srgbClr val="717171"/>
              </a:solidFill>
            </a:endParaRPr>
          </a:p>
        </p:txBody>
      </p:sp>
      <p:sp>
        <p:nvSpPr>
          <p:cNvPr id="21509" name="TextBox 4">
            <a:extLst>
              <a:ext uri="{FF2B5EF4-FFF2-40B4-BE49-F238E27FC236}">
                <a16:creationId xmlns:a16="http://schemas.microsoft.com/office/drawing/2014/main" id="{31DB5E87-F110-4278-5B9F-FA29CA7438B8}"/>
              </a:ext>
            </a:extLst>
          </p:cNvPr>
          <p:cNvSpPr txBox="1">
            <a:spLocks noChangeArrowheads="1"/>
          </p:cNvSpPr>
          <p:nvPr/>
        </p:nvSpPr>
        <p:spPr bwMode="auto">
          <a:xfrm>
            <a:off x="304800" y="6488113"/>
            <a:ext cx="2608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C9495BB5-CFFE-B1C5-68EF-E1E4B8CAB865}"/>
              </a:ext>
            </a:extLst>
          </p:cNvPr>
          <p:cNvSpPr>
            <a:spLocks noGrp="1" noRot="1" noChangeArrowheads="1"/>
          </p:cNvSpPr>
          <p:nvPr>
            <p:ph type="title"/>
          </p:nvPr>
        </p:nvSpPr>
        <p:spPr/>
        <p:txBody>
          <a:bodyPr/>
          <a:lstStyle/>
          <a:p>
            <a:pPr eaLnBrk="1" hangingPunct="1">
              <a:defRPr/>
            </a:pPr>
            <a:r>
              <a:rPr lang="en-US" altLang="en-US" b="1" dirty="0">
                <a:solidFill>
                  <a:schemeClr val="bg1">
                    <a:lumMod val="50000"/>
                  </a:schemeClr>
                </a:solidFill>
              </a:rPr>
              <a:t>Guideline Scope Characteristics</a:t>
            </a:r>
          </a:p>
        </p:txBody>
      </p:sp>
      <p:sp>
        <p:nvSpPr>
          <p:cNvPr id="22531" name="Rectangle 5">
            <a:extLst>
              <a:ext uri="{FF2B5EF4-FFF2-40B4-BE49-F238E27FC236}">
                <a16:creationId xmlns:a16="http://schemas.microsoft.com/office/drawing/2014/main" id="{1192DCC8-DBDB-8857-A0AD-6356B5CDA4AC}"/>
              </a:ext>
            </a:extLst>
          </p:cNvPr>
          <p:cNvSpPr>
            <a:spLocks noGrp="1" noChangeArrowheads="1"/>
          </p:cNvSpPr>
          <p:nvPr>
            <p:ph type="body" idx="4294967295"/>
          </p:nvPr>
        </p:nvSpPr>
        <p:spPr>
          <a:xfrm>
            <a:off x="457200" y="1066800"/>
            <a:ext cx="8110538" cy="4678363"/>
          </a:xfrm>
        </p:spPr>
        <p:txBody>
          <a:bodyPr/>
          <a:lstStyle/>
          <a:p>
            <a:pPr eaLnBrk="1" hangingPunct="1">
              <a:defRPr/>
            </a:pPr>
            <a:r>
              <a:rPr lang="en-US" altLang="en-US" sz="2000" b="1" dirty="0"/>
              <a:t>Guideline Category</a:t>
            </a:r>
            <a:endParaRPr lang="en-US" altLang="en-US" sz="2000" dirty="0"/>
          </a:p>
          <a:p>
            <a:pPr eaLnBrk="1" hangingPunct="1">
              <a:defRPr/>
            </a:pPr>
            <a:endParaRPr lang="en-US" altLang="en-US" sz="2000" b="1" dirty="0"/>
          </a:p>
          <a:p>
            <a:pPr eaLnBrk="1" hangingPunct="1">
              <a:defRPr/>
            </a:pPr>
            <a:r>
              <a:rPr lang="en-US" altLang="en-US" sz="2000" dirty="0"/>
              <a:t>These recommendations focus on the following major outcomes:</a:t>
            </a:r>
          </a:p>
          <a:p>
            <a:pPr eaLnBrk="1" hangingPunct="1">
              <a:buFont typeface="Arial" panose="020B0604020202020204" pitchFamily="34" charset="0"/>
              <a:buChar char="•"/>
              <a:defRPr/>
            </a:pPr>
            <a:r>
              <a:rPr lang="en-US" altLang="en-US" sz="2000" dirty="0"/>
              <a:t>Intervention</a:t>
            </a:r>
          </a:p>
          <a:p>
            <a:pPr eaLnBrk="1" hangingPunct="1">
              <a:buFont typeface="Arial" panose="020B0604020202020204" pitchFamily="34" charset="0"/>
              <a:buChar char="•"/>
              <a:defRPr/>
            </a:pPr>
            <a:r>
              <a:rPr lang="en-US" altLang="en-US" sz="2000" dirty="0"/>
              <a:t>Counseling</a:t>
            </a:r>
          </a:p>
          <a:p>
            <a:pPr eaLnBrk="1" hangingPunct="1">
              <a:buFont typeface="Arial" panose="020B0604020202020204" pitchFamily="34" charset="0"/>
              <a:buChar char="•"/>
              <a:defRPr/>
            </a:pPr>
            <a:r>
              <a:rPr lang="en-US" altLang="en-US" sz="2000" dirty="0"/>
              <a:t>Treatment</a:t>
            </a:r>
          </a:p>
          <a:p>
            <a:pPr eaLnBrk="1" hangingPunct="1">
              <a:buFont typeface="Arial" panose="020B0604020202020204" pitchFamily="34" charset="0"/>
              <a:buChar char="•"/>
              <a:defRPr/>
            </a:pPr>
            <a:endParaRPr lang="en-US" altLang="en-US" sz="2000" dirty="0"/>
          </a:p>
          <a:p>
            <a:pPr marL="0" indent="0" eaLnBrk="1" hangingPunct="1">
              <a:defRPr/>
            </a:pPr>
            <a:r>
              <a:rPr lang="en-US" altLang="en-US" sz="2000" b="1" dirty="0"/>
              <a:t>Clinical Specialty</a:t>
            </a:r>
            <a:endParaRPr lang="en-US" altLang="en-US" sz="2000" dirty="0"/>
          </a:p>
          <a:p>
            <a:pPr marL="0" indent="0" eaLnBrk="1" hangingPunct="1">
              <a:defRPr/>
            </a:pPr>
            <a:endParaRPr lang="en-US" sz="2000" dirty="0"/>
          </a:p>
          <a:p>
            <a:pPr marL="0" indent="0" eaLnBrk="1" hangingPunct="1">
              <a:defRPr/>
            </a:pPr>
            <a:r>
              <a:rPr lang="en-US" sz="2000" dirty="0"/>
              <a:t>Cardiology, Family Practice, Geriatrics, Nutrition, Physical Medicine and Rehabilitation, Sports Medicine</a:t>
            </a:r>
            <a:endParaRPr lang="en-US" altLang="en-US" sz="2000" b="1" dirty="0"/>
          </a:p>
        </p:txBody>
      </p:sp>
      <p:sp>
        <p:nvSpPr>
          <p:cNvPr id="24580" name="Slide Number Placeholder 5">
            <a:extLst>
              <a:ext uri="{FF2B5EF4-FFF2-40B4-BE49-F238E27FC236}">
                <a16:creationId xmlns:a16="http://schemas.microsoft.com/office/drawing/2014/main" id="{68F25A38-D9BD-BC95-2B97-2D11C5F73508}"/>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48CF1459-6EB2-4C28-A63C-FA8892F6C63A}" type="slidenum">
              <a:rPr lang="en-US" altLang="en-US" sz="1200">
                <a:solidFill>
                  <a:srgbClr val="717171"/>
                </a:solidFill>
              </a:rPr>
              <a:pPr>
                <a:buFontTx/>
                <a:buNone/>
              </a:pPr>
              <a:t>5</a:t>
            </a:fld>
            <a:endParaRPr lang="en-US" altLang="en-US" sz="1200">
              <a:solidFill>
                <a:srgbClr val="717171"/>
              </a:solidFill>
            </a:endParaRPr>
          </a:p>
        </p:txBody>
      </p:sp>
      <p:sp>
        <p:nvSpPr>
          <p:cNvPr id="24581" name="TextBox 4">
            <a:extLst>
              <a:ext uri="{FF2B5EF4-FFF2-40B4-BE49-F238E27FC236}">
                <a16:creationId xmlns:a16="http://schemas.microsoft.com/office/drawing/2014/main" id="{A0B2F140-21F6-0A43-C490-4FA1BC9E3384}"/>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D8167F49-CC78-E47E-381B-8AB78BBC3851}"/>
              </a:ext>
            </a:extLst>
          </p:cNvPr>
          <p:cNvSpPr>
            <a:spLocks noGrp="1" noChangeArrowheads="1"/>
          </p:cNvSpPr>
          <p:nvPr>
            <p:ph type="body" idx="4294967295"/>
          </p:nvPr>
        </p:nvSpPr>
        <p:spPr>
          <a:xfrm>
            <a:off x="381000" y="914400"/>
            <a:ext cx="8229600" cy="4525963"/>
          </a:xfrm>
        </p:spPr>
        <p:txBody>
          <a:bodyPr/>
          <a:lstStyle/>
          <a:p>
            <a:r>
              <a:rPr lang="en-US" altLang="en-US" sz="1800"/>
              <a:t>Evidence-based nutrition practice guidelines are developed to help Registered Dietitians, practitioners, patients, families, and consumers make shared decisions about health care choices in specific clinical circumstances. If properly developed, communicated, and implemented, guidelines can improve care.</a:t>
            </a:r>
            <a:br>
              <a:rPr lang="en-US" altLang="en-US" sz="1800"/>
            </a:br>
            <a:endParaRPr lang="en-US" altLang="en-US" sz="1800"/>
          </a:p>
          <a:p>
            <a:r>
              <a:rPr lang="en-US" altLang="en-US" sz="1800"/>
              <a:t>While the evidence-based nutrition practice guideline represents a statement of promising practice based on the latest available evidence at the time of publication, the guideline is not intended to overrule professional judgment. Rather, it may be viewed as a relative constraint on individual clinician discretion in a particular clinical circumstance. The independent skill and judgment of the health care provider must always dictate treatment decisions. These nutrition practice guidelines are provided with the express understanding that they do not establish or specify particular standards of care, whether legal, medical or other.</a:t>
            </a:r>
          </a:p>
          <a:p>
            <a:pPr eaLnBrk="1" hangingPunct="1">
              <a:buFont typeface="Wingdings" panose="05000000000000000000" pitchFamily="2" charset="2"/>
              <a:buNone/>
            </a:pPr>
            <a:endParaRPr lang="en-US" altLang="en-US" sz="2200"/>
          </a:p>
        </p:txBody>
      </p:sp>
      <p:sp>
        <p:nvSpPr>
          <p:cNvPr id="25603" name="Slide Number Placeholder 4">
            <a:extLst>
              <a:ext uri="{FF2B5EF4-FFF2-40B4-BE49-F238E27FC236}">
                <a16:creationId xmlns:a16="http://schemas.microsoft.com/office/drawing/2014/main" id="{6CEEF13E-5E4F-CA45-B536-7AD0EB9A98D0}"/>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CDF633DD-E3FB-43EE-893A-58D16059C928}" type="slidenum">
              <a:rPr lang="en-US" altLang="en-US" sz="1200">
                <a:solidFill>
                  <a:srgbClr val="717171"/>
                </a:solidFill>
                <a:latin typeface="Arial" panose="020B0604020202020204" pitchFamily="34" charset="0"/>
              </a:rPr>
              <a:pPr>
                <a:buFontTx/>
                <a:buNone/>
              </a:pPr>
              <a:t>6</a:t>
            </a:fld>
            <a:endParaRPr lang="en-US" altLang="en-US" sz="1200">
              <a:solidFill>
                <a:srgbClr val="717171"/>
              </a:solidFill>
              <a:latin typeface="Arial" panose="020B0604020202020204" pitchFamily="34" charset="0"/>
            </a:endParaRPr>
          </a:p>
        </p:txBody>
      </p:sp>
      <p:sp>
        <p:nvSpPr>
          <p:cNvPr id="25604" name="Title 7">
            <a:extLst>
              <a:ext uri="{FF2B5EF4-FFF2-40B4-BE49-F238E27FC236}">
                <a16:creationId xmlns:a16="http://schemas.microsoft.com/office/drawing/2014/main" id="{3A0DC36C-8E83-1A5A-6A38-34A5AECDE8D7}"/>
              </a:ext>
            </a:extLst>
          </p:cNvPr>
          <p:cNvSpPr>
            <a:spLocks noGrp="1"/>
          </p:cNvSpPr>
          <p:nvPr>
            <p:ph type="title"/>
          </p:nvPr>
        </p:nvSpPr>
        <p:spPr/>
        <p:txBody>
          <a:bodyPr/>
          <a:lstStyle/>
          <a:p>
            <a:pPr>
              <a:defRPr/>
            </a:pPr>
            <a:r>
              <a:rPr lang="en-US" altLang="en-US" sz="3200" b="1" dirty="0">
                <a:solidFill>
                  <a:schemeClr val="bg1">
                    <a:lumMod val="50000"/>
                  </a:schemeClr>
                </a:solidFill>
              </a:rPr>
              <a:t>Statement of Intent</a:t>
            </a:r>
          </a:p>
        </p:txBody>
      </p:sp>
      <p:sp>
        <p:nvSpPr>
          <p:cNvPr id="25605" name="TextBox 4">
            <a:extLst>
              <a:ext uri="{FF2B5EF4-FFF2-40B4-BE49-F238E27FC236}">
                <a16:creationId xmlns:a16="http://schemas.microsoft.com/office/drawing/2014/main" id="{A569B1A3-65F8-AC97-0EBB-AA91EAA73853}"/>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DF9D8A04-1CDE-A273-F78E-A467273D76CA}"/>
              </a:ext>
            </a:extLst>
          </p:cNvPr>
          <p:cNvSpPr>
            <a:spLocks noGrp="1" noChangeArrowheads="1"/>
          </p:cNvSpPr>
          <p:nvPr>
            <p:ph type="body" idx="4294967295"/>
          </p:nvPr>
        </p:nvSpPr>
        <p:spPr>
          <a:xfrm>
            <a:off x="304800" y="1066800"/>
            <a:ext cx="8229600" cy="5029200"/>
          </a:xfrm>
        </p:spPr>
        <p:txBody>
          <a:bodyPr/>
          <a:lstStyle/>
          <a:p>
            <a:pPr eaLnBrk="1" hangingPunct="1">
              <a:lnSpc>
                <a:spcPct val="80000"/>
              </a:lnSpc>
              <a:buFont typeface="Wingdings" panose="05000000000000000000" pitchFamily="2" charset="2"/>
              <a:buNone/>
            </a:pPr>
            <a:r>
              <a:rPr lang="en-US" altLang="en-US" sz="2800"/>
              <a:t>While A.N.D. evidence-based nutrition practice guidelines represent a statement of best practice based on the latest available evidence at the time of publishing, they are </a:t>
            </a:r>
            <a:r>
              <a:rPr lang="en-US" altLang="en-US" sz="2800" b="1"/>
              <a:t>not</a:t>
            </a:r>
            <a:r>
              <a:rPr lang="en-US" altLang="en-US" sz="2800"/>
              <a:t> intended to overrule professional judgment. Rather, they may be viewed as a relative constraint on individual clinician discretion in a particular clinical circumstance. The independent skill and judgment of the health care provider must always dictate treatment decisions. These nutrition practice guidelines are provided with the express understanding that they do not establish or specify particular standards of care, whether legal, medical or other.</a:t>
            </a:r>
          </a:p>
          <a:p>
            <a:pPr eaLnBrk="1" hangingPunct="1">
              <a:lnSpc>
                <a:spcPct val="80000"/>
              </a:lnSpc>
            </a:pPr>
            <a:endParaRPr lang="en-US" altLang="en-US" sz="2800"/>
          </a:p>
        </p:txBody>
      </p:sp>
      <p:sp>
        <p:nvSpPr>
          <p:cNvPr id="26627" name="Slide Number Placeholder 4">
            <a:extLst>
              <a:ext uri="{FF2B5EF4-FFF2-40B4-BE49-F238E27FC236}">
                <a16:creationId xmlns:a16="http://schemas.microsoft.com/office/drawing/2014/main" id="{F0339129-9A98-760B-6174-88F331AC004F}"/>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2E53E16E-BB11-4D09-8F0E-C420BC6A7DCD}" type="slidenum">
              <a:rPr lang="en-US" altLang="en-US" sz="1200">
                <a:solidFill>
                  <a:srgbClr val="717171"/>
                </a:solidFill>
                <a:latin typeface="Arial" panose="020B0604020202020204" pitchFamily="34" charset="0"/>
              </a:rPr>
              <a:pPr>
                <a:buFontTx/>
                <a:buNone/>
              </a:pPr>
              <a:t>7</a:t>
            </a:fld>
            <a:endParaRPr lang="en-US" altLang="en-US" sz="1200">
              <a:solidFill>
                <a:srgbClr val="717171"/>
              </a:solidFill>
              <a:latin typeface="Arial" panose="020B0604020202020204" pitchFamily="34" charset="0"/>
            </a:endParaRPr>
          </a:p>
        </p:txBody>
      </p:sp>
      <p:sp>
        <p:nvSpPr>
          <p:cNvPr id="26628" name="Title 7">
            <a:extLst>
              <a:ext uri="{FF2B5EF4-FFF2-40B4-BE49-F238E27FC236}">
                <a16:creationId xmlns:a16="http://schemas.microsoft.com/office/drawing/2014/main" id="{A702A599-6B4C-43A4-B6C7-0DB8F158C894}"/>
              </a:ext>
            </a:extLst>
          </p:cNvPr>
          <p:cNvSpPr>
            <a:spLocks noGrp="1"/>
          </p:cNvSpPr>
          <p:nvPr>
            <p:ph type="title"/>
          </p:nvPr>
        </p:nvSpPr>
        <p:spPr/>
        <p:txBody>
          <a:bodyPr/>
          <a:lstStyle/>
          <a:p>
            <a:pPr>
              <a:defRPr/>
            </a:pPr>
            <a:r>
              <a:rPr lang="en-US" altLang="en-US" b="1" dirty="0">
                <a:solidFill>
                  <a:schemeClr val="bg1">
                    <a:lumMod val="50000"/>
                  </a:schemeClr>
                </a:solidFill>
              </a:rPr>
              <a:t>Disclaimer</a:t>
            </a:r>
          </a:p>
        </p:txBody>
      </p:sp>
      <p:sp>
        <p:nvSpPr>
          <p:cNvPr id="26629" name="TextBox 4">
            <a:extLst>
              <a:ext uri="{FF2B5EF4-FFF2-40B4-BE49-F238E27FC236}">
                <a16:creationId xmlns:a16="http://schemas.microsoft.com/office/drawing/2014/main" id="{F5EA1633-0191-0E30-F880-5F58C01808C7}"/>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D08850A-360C-F565-9C24-14643815DE71}"/>
              </a:ext>
            </a:extLst>
          </p:cNvPr>
          <p:cNvSpPr>
            <a:spLocks noGrp="1" noRot="1" noChangeArrowheads="1"/>
          </p:cNvSpPr>
          <p:nvPr>
            <p:ph type="title"/>
          </p:nvPr>
        </p:nvSpPr>
        <p:spPr/>
        <p:txBody>
          <a:bodyPr/>
          <a:lstStyle/>
          <a:p>
            <a:pPr eaLnBrk="1" hangingPunct="1">
              <a:defRPr/>
            </a:pPr>
            <a:r>
              <a:rPr lang="en-US" altLang="en-US" sz="3200" b="1" dirty="0">
                <a:solidFill>
                  <a:schemeClr val="bg1">
                    <a:lumMod val="50000"/>
                  </a:schemeClr>
                </a:solidFill>
              </a:rPr>
              <a:t>Guideline Rating </a:t>
            </a:r>
          </a:p>
        </p:txBody>
      </p:sp>
      <p:sp>
        <p:nvSpPr>
          <p:cNvPr id="28675" name="Rectangle 3">
            <a:extLst>
              <a:ext uri="{FF2B5EF4-FFF2-40B4-BE49-F238E27FC236}">
                <a16:creationId xmlns:a16="http://schemas.microsoft.com/office/drawing/2014/main" id="{1FA471DF-7414-419F-BAAE-4D867AD89A41}"/>
              </a:ext>
            </a:extLst>
          </p:cNvPr>
          <p:cNvSpPr>
            <a:spLocks noGrp="1" noChangeArrowheads="1"/>
          </p:cNvSpPr>
          <p:nvPr>
            <p:ph type="body" idx="4294967295"/>
          </p:nvPr>
        </p:nvSpPr>
        <p:spPr>
          <a:xfrm>
            <a:off x="457200" y="914400"/>
            <a:ext cx="8229600" cy="5317273"/>
          </a:xfrm>
        </p:spPr>
        <p:txBody>
          <a:bodyPr/>
          <a:lstStyle/>
          <a:p>
            <a:pPr eaLnBrk="1" hangingPunct="1">
              <a:lnSpc>
                <a:spcPct val="90000"/>
              </a:lnSpc>
              <a:buFont typeface="Wingdings" panose="05000000000000000000" pitchFamily="2" charset="2"/>
              <a:buNone/>
            </a:pPr>
            <a:r>
              <a:rPr lang="en-US" altLang="en-US" sz="2400" dirty="0"/>
              <a:t>Each Recommendation is Rated:</a:t>
            </a:r>
          </a:p>
          <a:p>
            <a:pPr lvl="1" eaLnBrk="1" hangingPunct="1">
              <a:lnSpc>
                <a:spcPct val="90000"/>
              </a:lnSpc>
              <a:buClr>
                <a:srgbClr val="CC9900"/>
              </a:buClr>
            </a:pPr>
            <a:r>
              <a:rPr lang="en-US" altLang="en-US" sz="2400" dirty="0">
                <a:solidFill>
                  <a:srgbClr val="C00000"/>
                </a:solidFill>
              </a:rPr>
              <a:t>Strong, </a:t>
            </a:r>
          </a:p>
          <a:p>
            <a:pPr lvl="1" eaLnBrk="1" hangingPunct="1">
              <a:lnSpc>
                <a:spcPct val="90000"/>
              </a:lnSpc>
              <a:buClr>
                <a:srgbClr val="CC9900"/>
              </a:buClr>
            </a:pPr>
            <a:r>
              <a:rPr lang="en-US" altLang="en-US" sz="2400" dirty="0">
                <a:solidFill>
                  <a:srgbClr val="C00000"/>
                </a:solidFill>
              </a:rPr>
              <a:t>Weak, or</a:t>
            </a:r>
          </a:p>
          <a:p>
            <a:pPr lvl="1" eaLnBrk="1" hangingPunct="1">
              <a:lnSpc>
                <a:spcPct val="90000"/>
              </a:lnSpc>
              <a:buClr>
                <a:srgbClr val="CC9900"/>
              </a:buClr>
            </a:pPr>
            <a:r>
              <a:rPr lang="en-US" altLang="en-US" sz="2400" dirty="0">
                <a:solidFill>
                  <a:srgbClr val="C00000"/>
                </a:solidFill>
              </a:rPr>
              <a:t>Consensus</a:t>
            </a:r>
          </a:p>
          <a:p>
            <a:pPr eaLnBrk="1" hangingPunct="1">
              <a:lnSpc>
                <a:spcPct val="90000"/>
              </a:lnSpc>
              <a:buClr>
                <a:srgbClr val="CC9900"/>
              </a:buClr>
            </a:pPr>
            <a:endParaRPr lang="en-US" altLang="en-US" sz="2400" dirty="0">
              <a:solidFill>
                <a:srgbClr val="CC9900"/>
              </a:solidFill>
            </a:endParaRPr>
          </a:p>
          <a:p>
            <a:pPr eaLnBrk="1" hangingPunct="1">
              <a:lnSpc>
                <a:spcPct val="90000"/>
              </a:lnSpc>
              <a:buClr>
                <a:srgbClr val="CC9900"/>
              </a:buClr>
            </a:pPr>
            <a:r>
              <a:rPr lang="en-US" altLang="en-US" sz="2400" dirty="0"/>
              <a:t>Recommendation statements include terms:</a:t>
            </a:r>
          </a:p>
          <a:p>
            <a:pPr marL="915988" lvl="1" indent="-457200" eaLnBrk="1" hangingPunct="1">
              <a:lnSpc>
                <a:spcPct val="90000"/>
              </a:lnSpc>
              <a:buClr>
                <a:srgbClr val="CC9900"/>
              </a:buClr>
            </a:pPr>
            <a:r>
              <a:rPr lang="en-US" altLang="en-US" sz="2400" dirty="0">
                <a:solidFill>
                  <a:srgbClr val="C00000"/>
                </a:solidFill>
              </a:rPr>
              <a:t>“Recommend/should” (Strong)</a:t>
            </a:r>
          </a:p>
          <a:p>
            <a:pPr marL="915988" lvl="1" indent="-457200" eaLnBrk="1" hangingPunct="1">
              <a:lnSpc>
                <a:spcPct val="90000"/>
              </a:lnSpc>
              <a:buClr>
                <a:srgbClr val="CC9900"/>
              </a:buClr>
            </a:pPr>
            <a:r>
              <a:rPr lang="en-US" altLang="en-US" sz="2400" dirty="0">
                <a:solidFill>
                  <a:srgbClr val="C00000"/>
                </a:solidFill>
              </a:rPr>
              <a:t>“Suggest/may” (Weak)</a:t>
            </a:r>
          </a:p>
          <a:p>
            <a:pPr marL="915988" lvl="1" indent="-457200" eaLnBrk="1" hangingPunct="1">
              <a:lnSpc>
                <a:spcPct val="90000"/>
              </a:lnSpc>
              <a:buClr>
                <a:srgbClr val="CC9900"/>
              </a:buClr>
            </a:pPr>
            <a:r>
              <a:rPr lang="en-US" altLang="en-US" sz="2400" dirty="0">
                <a:solidFill>
                  <a:srgbClr val="C00000"/>
                </a:solidFill>
              </a:rPr>
              <a:t>“It is reasonable” (Consensus)</a:t>
            </a:r>
            <a:br>
              <a:rPr lang="en-US" altLang="en-US" sz="2400" dirty="0">
                <a:solidFill>
                  <a:srgbClr val="CC9900"/>
                </a:solidFill>
              </a:rPr>
            </a:br>
            <a:endParaRPr lang="en-US" altLang="en-US" sz="2400" dirty="0">
              <a:solidFill>
                <a:srgbClr val="CC9900"/>
              </a:solidFill>
            </a:endParaRPr>
          </a:p>
          <a:p>
            <a:pPr marL="0" indent="-1588" eaLnBrk="1" hangingPunct="1">
              <a:lnSpc>
                <a:spcPct val="90000"/>
              </a:lnSpc>
              <a:buClr>
                <a:srgbClr val="CC9900"/>
              </a:buClr>
            </a:pPr>
            <a:r>
              <a:rPr lang="en-US" altLang="en-US" sz="2400" dirty="0"/>
              <a:t>Each Recommendation Statement is:</a:t>
            </a:r>
          </a:p>
          <a:p>
            <a:pPr lvl="1" eaLnBrk="1" hangingPunct="1">
              <a:lnSpc>
                <a:spcPct val="90000"/>
              </a:lnSpc>
              <a:buClr>
                <a:srgbClr val="CC9900"/>
              </a:buClr>
            </a:pPr>
            <a:r>
              <a:rPr lang="en-US" altLang="en-US" sz="2400" dirty="0">
                <a:solidFill>
                  <a:srgbClr val="C00000"/>
                </a:solidFill>
              </a:rPr>
              <a:t>Conditional or</a:t>
            </a:r>
          </a:p>
          <a:p>
            <a:pPr lvl="1" eaLnBrk="1" hangingPunct="1">
              <a:lnSpc>
                <a:spcPct val="90000"/>
              </a:lnSpc>
              <a:buClr>
                <a:srgbClr val="CC9900"/>
              </a:buClr>
            </a:pPr>
            <a:r>
              <a:rPr lang="en-US" altLang="en-US" sz="2400" dirty="0">
                <a:solidFill>
                  <a:srgbClr val="C00000"/>
                </a:solidFill>
              </a:rPr>
              <a:t>Imperative</a:t>
            </a:r>
          </a:p>
        </p:txBody>
      </p:sp>
      <p:sp>
        <p:nvSpPr>
          <p:cNvPr id="28676" name="Slide Number Placeholder 4">
            <a:extLst>
              <a:ext uri="{FF2B5EF4-FFF2-40B4-BE49-F238E27FC236}">
                <a16:creationId xmlns:a16="http://schemas.microsoft.com/office/drawing/2014/main" id="{45AFBFBD-EF12-A43C-758F-B57B765D30AB}"/>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B0AF9360-980D-4817-8C8C-22D1CB957E90}" type="slidenum">
              <a:rPr lang="en-US" altLang="en-US" sz="1200">
                <a:solidFill>
                  <a:srgbClr val="717171"/>
                </a:solidFill>
                <a:latin typeface="Arial" panose="020B0604020202020204" pitchFamily="34" charset="0"/>
              </a:rPr>
              <a:pPr>
                <a:buFontTx/>
                <a:buNone/>
              </a:pPr>
              <a:t>8</a:t>
            </a:fld>
            <a:endParaRPr lang="en-US" altLang="en-US" sz="1200">
              <a:solidFill>
                <a:srgbClr val="717171"/>
              </a:solidFill>
              <a:latin typeface="Arial" panose="020B0604020202020204" pitchFamily="34" charset="0"/>
            </a:endParaRPr>
          </a:p>
        </p:txBody>
      </p:sp>
      <p:sp>
        <p:nvSpPr>
          <p:cNvPr id="28677" name="TextBox 4">
            <a:extLst>
              <a:ext uri="{FF2B5EF4-FFF2-40B4-BE49-F238E27FC236}">
                <a16:creationId xmlns:a16="http://schemas.microsoft.com/office/drawing/2014/main" id="{B828C287-6386-F911-8705-A58C8B1EC5D0}"/>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a:extLst>
              <a:ext uri="{FF2B5EF4-FFF2-40B4-BE49-F238E27FC236}">
                <a16:creationId xmlns:a16="http://schemas.microsoft.com/office/drawing/2014/main" id="{FECE556F-7FEE-58BB-2019-ABCAD6B9EB89}"/>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55CC90A6-BE06-4A1F-A2FF-8EEC6724A9FD}" type="slidenum">
              <a:rPr lang="en-US" altLang="en-US" sz="1200">
                <a:solidFill>
                  <a:srgbClr val="717171"/>
                </a:solidFill>
                <a:latin typeface="Arial" panose="020B0604020202020204" pitchFamily="34" charset="0"/>
              </a:rPr>
              <a:pPr>
                <a:buFontTx/>
                <a:buNone/>
              </a:pPr>
              <a:t>9</a:t>
            </a:fld>
            <a:endParaRPr lang="en-US" altLang="en-US" sz="1200">
              <a:solidFill>
                <a:srgbClr val="717171"/>
              </a:solidFill>
              <a:latin typeface="Arial" panose="020B0604020202020204" pitchFamily="34" charset="0"/>
            </a:endParaRPr>
          </a:p>
        </p:txBody>
      </p:sp>
      <p:sp>
        <p:nvSpPr>
          <p:cNvPr id="31747" name="Rectangle 2">
            <a:extLst>
              <a:ext uri="{FF2B5EF4-FFF2-40B4-BE49-F238E27FC236}">
                <a16:creationId xmlns:a16="http://schemas.microsoft.com/office/drawing/2014/main" id="{FBD6F713-F6E8-329B-F3A4-3F0D1248C5A8}"/>
              </a:ext>
            </a:extLst>
          </p:cNvPr>
          <p:cNvSpPr>
            <a:spLocks noChangeArrowheads="1"/>
          </p:cNvSpPr>
          <p:nvPr/>
        </p:nvSpPr>
        <p:spPr bwMode="auto">
          <a:xfrm>
            <a:off x="-65088" y="230188"/>
            <a:ext cx="18415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2400">
              <a:solidFill>
                <a:schemeClr val="tx1"/>
              </a:solidFill>
              <a:latin typeface="Times New Roman" panose="02020603050405020304" pitchFamily="18" charset="0"/>
              <a:cs typeface="Arial" panose="020B0604020202020204" pitchFamily="34" charset="0"/>
            </a:endParaRPr>
          </a:p>
        </p:txBody>
      </p:sp>
      <p:sp>
        <p:nvSpPr>
          <p:cNvPr id="31770" name="Text Box 33">
            <a:extLst>
              <a:ext uri="{FF2B5EF4-FFF2-40B4-BE49-F238E27FC236}">
                <a16:creationId xmlns:a16="http://schemas.microsoft.com/office/drawing/2014/main" id="{45E3055F-394B-FDB7-24DB-B4A25CB6A1D5}"/>
              </a:ext>
            </a:extLst>
          </p:cNvPr>
          <p:cNvSpPr txBox="1">
            <a:spLocks noChangeArrowheads="1"/>
          </p:cNvSpPr>
          <p:nvPr/>
        </p:nvSpPr>
        <p:spPr bwMode="auto">
          <a:xfrm>
            <a:off x="2895600" y="1600200"/>
            <a:ext cx="381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spcBef>
                <a:spcPct val="50000"/>
              </a:spcBef>
              <a:buFontTx/>
              <a:buNone/>
            </a:pPr>
            <a:endParaRPr lang="en-US" altLang="en-US" sz="3600">
              <a:solidFill>
                <a:schemeClr val="tx1"/>
              </a:solidFill>
              <a:latin typeface="Gill Sans"/>
              <a:cs typeface="Arial" panose="020B0604020202020204" pitchFamily="34" charset="0"/>
            </a:endParaRPr>
          </a:p>
        </p:txBody>
      </p:sp>
      <p:sp>
        <p:nvSpPr>
          <p:cNvPr id="31771" name="Text Box 34">
            <a:extLst>
              <a:ext uri="{FF2B5EF4-FFF2-40B4-BE49-F238E27FC236}">
                <a16:creationId xmlns:a16="http://schemas.microsoft.com/office/drawing/2014/main" id="{8DEB2359-E0F0-AD28-B11D-F840F46360BA}"/>
              </a:ext>
            </a:extLst>
          </p:cNvPr>
          <p:cNvSpPr txBox="1">
            <a:spLocks noChangeArrowheads="1"/>
          </p:cNvSpPr>
          <p:nvPr/>
        </p:nvSpPr>
        <p:spPr bwMode="auto">
          <a:xfrm>
            <a:off x="6384925" y="1033463"/>
            <a:ext cx="1692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a:solidFill>
                <a:schemeClr val="tx1"/>
              </a:solidFill>
              <a:latin typeface="Gill Sans"/>
              <a:cs typeface="Arial" panose="020B0604020202020204" pitchFamily="34" charset="0"/>
            </a:endParaRPr>
          </a:p>
        </p:txBody>
      </p:sp>
      <p:sp>
        <p:nvSpPr>
          <p:cNvPr id="31772" name="Text Box 35">
            <a:extLst>
              <a:ext uri="{FF2B5EF4-FFF2-40B4-BE49-F238E27FC236}">
                <a16:creationId xmlns:a16="http://schemas.microsoft.com/office/drawing/2014/main" id="{4C654702-1F51-3D0E-4708-88E4F3F7AF25}"/>
              </a:ext>
            </a:extLst>
          </p:cNvPr>
          <p:cNvSpPr txBox="1">
            <a:spLocks noChangeArrowheads="1"/>
          </p:cNvSpPr>
          <p:nvPr/>
        </p:nvSpPr>
        <p:spPr bwMode="auto">
          <a:xfrm>
            <a:off x="6994525" y="728663"/>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a:solidFill>
                <a:schemeClr val="tx1"/>
              </a:solidFill>
              <a:latin typeface="Gill Sans"/>
              <a:cs typeface="Arial" panose="020B0604020202020204" pitchFamily="34" charset="0"/>
            </a:endParaRPr>
          </a:p>
        </p:txBody>
      </p:sp>
      <p:sp>
        <p:nvSpPr>
          <p:cNvPr id="31773" name="Text Box 36">
            <a:extLst>
              <a:ext uri="{FF2B5EF4-FFF2-40B4-BE49-F238E27FC236}">
                <a16:creationId xmlns:a16="http://schemas.microsoft.com/office/drawing/2014/main" id="{EC9B6DC3-0395-3EE9-DE13-068D6F648D34}"/>
              </a:ext>
            </a:extLst>
          </p:cNvPr>
          <p:cNvSpPr txBox="1">
            <a:spLocks noChangeArrowheads="1"/>
          </p:cNvSpPr>
          <p:nvPr/>
        </p:nvSpPr>
        <p:spPr bwMode="auto">
          <a:xfrm>
            <a:off x="6689725" y="1033463"/>
            <a:ext cx="1997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a:solidFill>
                <a:schemeClr val="tx1"/>
              </a:solidFill>
              <a:latin typeface="Gill Sans"/>
              <a:cs typeface="Arial" panose="020B0604020202020204" pitchFamily="34" charset="0"/>
            </a:endParaRPr>
          </a:p>
        </p:txBody>
      </p:sp>
      <p:sp>
        <p:nvSpPr>
          <p:cNvPr id="9" name="Title 1">
            <a:extLst>
              <a:ext uri="{FF2B5EF4-FFF2-40B4-BE49-F238E27FC236}">
                <a16:creationId xmlns:a16="http://schemas.microsoft.com/office/drawing/2014/main" id="{CCB0F917-95F4-816F-2F98-7B5B4C2518A6}"/>
              </a:ext>
            </a:extLst>
          </p:cNvPr>
          <p:cNvSpPr txBox="1">
            <a:spLocks/>
          </p:cNvSpPr>
          <p:nvPr/>
        </p:nvSpPr>
        <p:spPr>
          <a:xfrm>
            <a:off x="228600" y="350838"/>
            <a:ext cx="8229600" cy="563562"/>
          </a:xfrm>
          <a:prstGeom prst="rect">
            <a:avLst/>
          </a:prstGeom>
        </p:spPr>
        <p:txBody>
          <a:bodyPr/>
          <a:lstStyle/>
          <a:p>
            <a:pPr>
              <a:defRPr/>
            </a:pPr>
            <a:r>
              <a:rPr lang="en-US" sz="2800" b="1" dirty="0">
                <a:solidFill>
                  <a:schemeClr val="bg1">
                    <a:lumMod val="50000"/>
                  </a:schemeClr>
                </a:solidFill>
                <a:latin typeface="Tahoma" pitchFamily="34" charset="0"/>
                <a:ea typeface="+mj-ea"/>
                <a:cs typeface="Tahoma" pitchFamily="34" charset="0"/>
              </a:rPr>
              <a:t>Recommendation Translation</a:t>
            </a:r>
          </a:p>
        </p:txBody>
      </p:sp>
      <p:sp>
        <p:nvSpPr>
          <p:cNvPr id="31775" name="TextBox 4">
            <a:extLst>
              <a:ext uri="{FF2B5EF4-FFF2-40B4-BE49-F238E27FC236}">
                <a16:creationId xmlns:a16="http://schemas.microsoft.com/office/drawing/2014/main" id="{2C980288-6CAE-5FEA-5A93-6CB492606DCA}"/>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pic>
        <p:nvPicPr>
          <p:cNvPr id="3" name="Picture 2">
            <a:extLst>
              <a:ext uri="{FF2B5EF4-FFF2-40B4-BE49-F238E27FC236}">
                <a16:creationId xmlns:a16="http://schemas.microsoft.com/office/drawing/2014/main" id="{BEA61E03-3FA0-21FA-B3C1-A9E906B552D5}"/>
              </a:ext>
            </a:extLst>
          </p:cNvPr>
          <p:cNvPicPr>
            <a:picLocks noChangeAspect="1"/>
          </p:cNvPicPr>
          <p:nvPr/>
        </p:nvPicPr>
        <p:blipFill>
          <a:blip r:embed="rId3"/>
          <a:stretch>
            <a:fillRect/>
          </a:stretch>
        </p:blipFill>
        <p:spPr>
          <a:xfrm>
            <a:off x="444190" y="1219200"/>
            <a:ext cx="8205772" cy="4419600"/>
          </a:xfrm>
          <a:prstGeom prst="rect">
            <a:avLst/>
          </a:prstGeom>
        </p:spPr>
      </p:pic>
    </p:spTree>
  </p:cSld>
  <p:clrMapOvr>
    <a:masterClrMapping/>
  </p:clrMapOvr>
  <p:transition/>
</p:sld>
</file>

<file path=ppt/theme/theme1.xml><?xml version="1.0" encoding="utf-8"?>
<a:theme xmlns:a="http://schemas.openxmlformats.org/drawingml/2006/main" name="ADA PowerPoint Template (10-2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 ADA General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ADA PowerPoint Template (10-23)</Template>
  <TotalTime>1747</TotalTime>
  <Words>2059</Words>
  <Application>Microsoft Office PowerPoint</Application>
  <PresentationFormat>On-screen Show (4:3)</PresentationFormat>
  <Paragraphs>249</Paragraphs>
  <Slides>28</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Tahoma</vt:lpstr>
      <vt:lpstr>arial</vt:lpstr>
      <vt:lpstr>arial</vt:lpstr>
      <vt:lpstr>Calibri</vt:lpstr>
      <vt:lpstr>Wingdings</vt:lpstr>
      <vt:lpstr>Times New Roman</vt:lpstr>
      <vt:lpstr>Gill Sans</vt:lpstr>
      <vt:lpstr>Myriad Pro</vt:lpstr>
      <vt:lpstr>ADA PowerPoint Template (10-23)</vt:lpstr>
      <vt:lpstr> ADA General Layouts</vt:lpstr>
      <vt:lpstr>PowerPoint Presentation</vt:lpstr>
      <vt:lpstr>Definition</vt:lpstr>
      <vt:lpstr>Overall Guideline Objective</vt:lpstr>
      <vt:lpstr>Target Population</vt:lpstr>
      <vt:lpstr>Guideline Scope Characteristics</vt:lpstr>
      <vt:lpstr>Statement of Intent</vt:lpstr>
      <vt:lpstr>Disclaimer</vt:lpstr>
      <vt:lpstr>Guideline Rating </vt:lpstr>
      <vt:lpstr>PowerPoint Presentation</vt:lpstr>
      <vt:lpstr>PowerPoint Presentation</vt:lpstr>
      <vt:lpstr>Conditional/Imperative</vt:lpstr>
      <vt:lpstr>Saturated Fat Topics</vt:lpstr>
      <vt:lpstr>PowerPoint Presentation</vt:lpstr>
      <vt:lpstr>PowerPoint Presentation</vt:lpstr>
      <vt:lpstr>DLMSF: Acronyms &amp; Abbreviations</vt:lpstr>
      <vt:lpstr>PowerPoint Presentation</vt:lpstr>
      <vt:lpstr>PowerPoint Presentation</vt:lpstr>
      <vt:lpstr>No Implied Endorsement</vt:lpstr>
      <vt:lpstr>PowerPoint Presentation</vt:lpstr>
      <vt:lpstr>Implementation</vt:lpstr>
      <vt:lpstr>Framework</vt:lpstr>
      <vt:lpstr>Individualizing Interventions</vt:lpstr>
      <vt:lpstr>Guides</vt:lpstr>
      <vt:lpstr>PowerPoint Presentation</vt:lpstr>
      <vt:lpstr>Methods</vt:lpstr>
      <vt:lpstr>Nutrition and Physical Activity: General Population (2023) Team</vt:lpstr>
      <vt:lpstr>Major Recommendations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ggofis</dc:creator>
  <cp:lastModifiedBy>Antonia Acosta</cp:lastModifiedBy>
  <cp:revision>151</cp:revision>
  <dcterms:created xsi:type="dcterms:W3CDTF">2011-10-31T17:57:52Z</dcterms:created>
  <dcterms:modified xsi:type="dcterms:W3CDTF">2023-03-14T21:00:14Z</dcterms:modified>
</cp:coreProperties>
</file>